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8-23T19:39:03.10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19:50:10.328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-3 248 40,'0'-3'0,"0"3"0,0-4 71,0 4-43,0 0-9,0 0-9,0 0-2,0 0-3,0 0 0,0 0-3,0 0 1,0 0-1,0 0 0,0 0 0,3 0-1,4-3 0,1-1 0,-1 1-1,3 3 0,-3 0 1,8 0-1,-1 0 0,0-3 1,4 3-6,-4-4 8,0 4-6,11 0 4,-7 0-2,4-7 3,-1 4-1,-7-1 0,15 4-1,-15 0 0,4-3 0,-4 3 0,-3 0 0,6-3 1,-10 3-1,8-4 0,-8 4-1,4 0 1,-1 0 0,-10 0 0,7 0-1,-7 0 2,0 0-1,0 0 1,0 0-1,0 0 0,0 0 0,0 0 0,0 0-2,0 0 1,0 0 1,0 0 0,0 0 0,0 0 1,0 0-1,-7 0 0,0 0 0,4 0 0,-15 0 0,3 4 0,8-1 0,-14 0 0,3-3 1,-3 0-1,3 0 1,-7 0-5,11 0 3,-4 0 3,7 0 1,1 0-3,3 0-1,-1 0 1,8 0 1,0 0-3,11 0 2,3 0-5,4 0 8,7-3-7,11 0 8,-1-1-6,4-3 0,4 4 6,-11-7-2,11 6-6,-4-3 5,0 0-5,-3 1 6,7 6-6,-11-4-4,3 4 0,-3 0 4,-10 0 1,6 0 2,-3 0 0,-4 0-3,1 0-71</inkml:trace>
  <inkml:trace contextRef="#ctx0" brushRef="#br0" timeOffset="1172">1417 114 63,'-7'0'0,"7"0"0,-18-6 72,18 6-52,0 0-8,0 0 2,0 0-5,0 0-5,0 0-2,0-4 0,7 1 0,-7-4-1,11 0-2,-4-7-2,0 4 6,4-7-2,-4 7-1,0 3 0,0-4 2,-7 5-3,7-1 0,-7 3 0,0 4-3,0 0 7,0 0-3,4 0 0,-4 0 1,0 4-1,0-1 0,0 4 0,0 7-1,-4-7 4,-3 3-3,0 0-1,7 4 1,-7-4 0,7 0 1,0-3-1,0-3 0,0-1-1,0-3 7,0 0 2,0 0-3,0 0 0,-7-3-2,7-1-2,-4-3 0,1-6-1,-1 6 0,4 0-2,0-3-2,0 6 1,0 1-3,0-1 2,0 4 3,4 0 0,-1 0-1,1 0 1,3 0 2,0 4-2,0-1-2,0 1-4,1 9-84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8-23T20:42:53.84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8-23T20:42:52.34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20:52:34.859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112 161 34,'11'-11'0,"-4"1"0,25-26 64,-32 36-47,0 0-8,-3-3-5,3 3-2,0 0-1,0 0-3,0 0 0,-8 0 1,5 0-2,-4 0 3,3 0 0,-3 3 0,0 4 0,-4 4 1,4-8 0,0 4-1,0-7-1,7 0 0,0 0 2,0 0 0,0 0 1,7-3-3,4-4 1,-1-4 0,1 4 0,3-3 0,1 3 0,2 3-3,-6-3 4,3 4-3,-3 3-9,-4 0 5,-4 0 4,-3 7 3,0 0 1,0 7 1,-3-4-3,-1 11 3,-10 4-1,-4 0-1,-3 10-1,-11-10-6,7 10 6,4-3-2,7-4 0,0-7 1,3-3 4,11-8-1,0-3 1,11-7-1,3-7-2,7-3 0,0-8-1,4-3 2,7 3-1,-11 1 0,-3-4 0,0 6 1,-7 5-4,6-1-5,-9 11 7,-8 0 0,0 0 2,0 4-1,-8 10 0,1 4-2,-14-1-7,3 15-4,-10 7-7,-4-1 8,-4 5 10,4-5 1,0-6-2,4-7-7,14-1 8,7-13 3,7-7-1,7-4 3,4-15-1,17-9 0,-3-8-2,0-3-1,-1 0 10,1 3 14,-7 4 1,-7 14-10,-4-4-12,-4 7-2,1 8-5,-4 3 3,-4 3 2,1 4 1,-1 15 0,-6-1-3,-1 3 4,0 12-4,-10-1 0,3 0 1,4-7 3,3-3-2,1-4-2,10-3 5,10-11 1,1-7 0,7-4-1,7-6-2,0-4 2,3-8-1,0-2-1,-6 6-1,-5 4-7,1 4 0,-11 2 4,0 8-1,-7 0 2,0 11 2,0 0 2,-7 3-2,0 7 0,0-7 1,-4 7-1,1 0 2,-1-3-3,0 3 2,1-10-2,3-1 0,7-3 6,0-7-1,3 0 0,8-3 1,7-8-3,-1-7-1,8-3-1,4 4 0,-8 3-2,0 3-5,-3 0 1,-7 4 0,-1 4 3,-3 3 2,1 0 0,-8 10 1,0-2 1,-8 6-1,1 0-1,0 0 3,-3 7-3,2 0 2,-2-3-3,6-4 1,1-4 3,3-3 0,3-7 5,8-7-2,7-3-3,7-4-1,3-7-1,0-4 0,-3 4 1,0 3-1,-4 4 3,4-4 0,-14 15-3,-1-4-2,-2 0 0,-8 3-3,0 4 2,0 0 1,0 0 5,0 11-2,-8-1 0,1 5 1,-3-1-2,-4 7 1,-1-11-3,8 1-2,7-4 8,0 0-2,0-3 5,7-4-1,15-8-4,-1 1-1,7-10 0,8-4 0,-8 0-1,15-1 0,-4-2 0,-11 10 0,-3 3-3,-11 0-7,4 8 9,-14 3 0,-4 3 1,-4 5-2,-14 6 2,8 3 1,-19 4-7,1 4 9,-1 0-1,-2 3-1,6-7-1,7-7 0,-3 0 7,14-3-1,3-11-8,8 0 9,6-14-3,11-7-2,8-11 0,6-3-1,1-11-1,3 7 0,-7 0 0,-7 11 8,-4 3 7,-10 8-9,-8 3-4,-3 3-2,-10 11-2,-1 4 3,-10 6 0,-8 4-1,-3 15 0,-10-5-2,-4 8 3,6-4-7,1 0 8,11-10-1,3 0 2,7-8 3,4-6-5,14-4-1,7-11-3,15-10 5,2-14-3,8-4 2,7-3 0,-7 6 0,-3 1 2,-8 14 4,-3 3-1,-7 1-3,-11 10-3,-4 3-5,-10 8 7,-11 10 1,0 3-1,-7 8-4,-7 10 0,0-3 5,-4 10-2,-3-10-2,14 3 1,4-7 0,7-10 1,-4-7-1,14-4 0,11-7 0,4-11 0,13-10 0,12-11 0,3-6 1,0-5-1,3 4 0,-3 11 0,-11 0 0,-6 3 2,-1 11-1,-7 0-1,-7 11 0,-7 3 0,-11 3 0,-3 4 1,0 4-1,-8 14 0,-6 3 0,6 3 0,1-6 0,-1 0 0,8-4 0,3-11 0,8 1 0,3-7 0,7-8 0,3-10 0,11-11 0,4-3 0,3 0 0,8-7 0,-1 3 0,-3 4 0,-7 3 0,3 0 0,-7 15 0,-7-4 1,-7 10-1,0 1 0,-7 3 0,-7 3 0,7 1 0,-14 10 0,3-4 1,0 5-1,0-5 0,4 1 0,4-4 0,3 0 0,-4-7-1,11 0 1,0-4-1,7-6 1,7-8-2,7-3 1,4-7 1,0 7 0,7-4 0,-7 0 0,-7 8 0,3 2 1,-14 1 1,0 7-1,-7 0 0,0 7-1,-10 0 0,-1 7 0,4 0 0,-14 11 0,3-4 0,-7 0 0,0 11 2,4-15-3,7 5 1,3-8-3,4-4 1,7-3 1,0-3 2,7-8-2,4 0 1,3-3 0,0-3-1,4 6 1,-4-6 0,0 6 0,-3-10 0,-1 14 1,-2-4-2,6 1 3,-14 3-1,7 0-1,-7 7 0,0 0 1,-7 0-1,0 0 0,-11 7 0,0 0 0,4-4 1,-4 8-1,-7-8 0,0 4 1,4 0-1,0 0 0,0-3 0,6-1 0,-6 1 0,7-4 0,3 0 0,4 0 0,-4 0 0,-3 0 0,7 0 0,-3 0 0,-5 0 0,8 0 0,-3 0 0,2 0 0,-2 0 0,3 3 0,-11-3 0,4 0 0,3 0 0,-7-3 0,8 3 0,-1 0 0,0 0 0,1 0-1,-1 3 0,0 1-1,4 0-5,-3-4 9,10 0-1,0 0-3,0 0 4,0 0-1,0 0 0,0 0 0,0 0 0,0 0 0,0 0-1,-7 0 0,7 0-1,0 0 0,0 0 0,0 0 1,0 0 0,0 0 0,0-4 0,0 0 0,0 1 1,0-1 0,0 4 0,0-3-1,0-1-2,7-3 2,3 0-1,1-7 1,7 4-1,-1-4 2,5-1-1,-1-2 0,-3 6 0,-4 1 0,0 3 2,-7 0-3,-3 3 1,-4 4 0,0 0-1,0 7 1,0-3 0,0 6-1,0 4 0,0 4-10,-4 10-23</inkml:trace>
  <inkml:trace contextRef="#ctx0" brushRef="#br0" timeOffset="3906">411 640 23,'14'-21'0,"18"-7"0,96-117 28,-114 131-22,0 3-4,7-6 3,11-1 3,-10-3 0,-1 11 7,0-1-3,-3 4-5,0 3-2,-15 4-2,4 0 0,0 0 1,-7 7 0,-10 4-3,3 3 3,-8 7-2,-2 11-1,-5-4 0,-6 7 0,7-3-1,-15 3 1,8-6-1,3-1 0,7 0-3,0-14 3,4 0-4,14-7 8,0 0 0,18-7-3,7-17-1,3-5 3,11-9-2,4-5 1,-4-9-1,0-1 2,4 11 3,-15 6 0,-3 1 0,-7 11-1,-4 3-4,-7-1-3,0 8 0,4 4-7,-8-1 9,1 1 3,-4 3 1,0 0-1,0 0-1,-7 3 1,-4 4-3,-3 4 0,-4 7-1,0-4 1,1 0 2,6-4-1,0-6 1,4 6 1,4-10-4,3-3 1,0-8-1,7-3 1,10-7 0,5-4 0,10-3 0,3-7-1,1 0-2,6 7 2,-17 3 0,4 7 1,-8 8-2,-3-4-2,-4 10-1,-7 4 8,-7 4-2,0 3 0,-11 14 1,-7 3-1,-3 12 0,-7-1-1,-8 11 0,1 0 1,-1-11-1,4 0 3,0-7-1,8-7 1,6-7-1,7-3-2,0-11 0,11-11 0,0-13 0,11-1 0,0-3 0,3-7 0,0 7 0,-3-1 1,-4 8-1,4 7-1,-8-4 0,-3 11 1,0-3 0,-7-1-1,0 8-1,0 3 1,-7 0 1,3 0 0,-7 3 1,0 15-1,-3-8 0,0 1 0,0-4 0,6 7 2,1-10 0,4-4-1,6 0-1,4-4-1,4-10 1,6-4 0,8-3 1,14-10-3,-4-1 2,15-3 0,-4-4 1,0 4 1,-7 10 1,-4 4-1,-13 7-2,-5 7 0,-3 7 1,-7 3 1,-3 8-1,-11 6-1,-1 8 1,-2 0-1,-5 10 3,-10 0-4,-3 11 0,3-11 1,-4 11-3,1-7-2,3-7 7,14-4-2,4-7-1,7-7 2,7-7-1,3-7 0,12-7 1,2-4-1,5-10 0,6 0 0,0 0 1,-6-4-1,-4 11 1,-4 0-2,0 7-3,-7 4 1,-3 3 3,-4 3-3,0 4 2,-4 11 3,-3-4-1,-7 18-1,0-1 1,-8 8 1,-3-4-1,-10 8-1,6-5-1,5-9-1,6-8 0,4-7 3,14 0 2,3-14-1,11-11-1,15-3-1,3-7 1,3-11-1,4 1 0,-3 2 1,-1 1-1,-10 11 0,-4-1 1,-6 7-2,-8 4 0,-4 7 0,-3 0 1,0 7 1,0 11 0,-10 0-1,3 3 0,-15 3 1,1 8-1,-4-4 0,-3 4 0,6-7-1,15-4 0,-3-3 1,10-15 1,3-3 1,11-3-2,11-12 0,7-6-1,0-7 2,4-4-4,-1-6 0,4 6 6,-7 7-1,-7 1-5,-4 9 5,-6 5-2,-8 3 0,-7 7 1,0 3 0,-7 11 0,-4 4-2,-10 7-4,-4-1 2,-4 8 1,1 0 0,0 0 0,-1-4 1,11-11-3,4-3 2,7-6 5,7-8-1,11-8 0,10-6 0,7-7-1,8-10 0,7-1 1,-4-10 0,7 10-1,-11 0 0,-3 7 0,-14 8-1,-4 6-3,0-3 1,-3 14 3,-11 0 0,0 14 0,0-3 0,-11 6-1,1 8 0,-8-4 0,0 7 0,-3-3 1,0-7-1,6-1 0,5-3 0,-4-3 1,14-7 0,0-4-5,14-4 1,0-7 6,7-6-6,4-4 7,4-4-2,2 0-1,-2 1-1,-4 6 0,0 4-1,-15 0-1,4 10-2,1 1 4,-12 3 1,-3 3 1,0 8-1,-3 7 0,-12-1 0,1 11 0,0-3-1,-7 0 0,3-4-1,4-11 1,3 8 0,0-7 0,4-4 1,7-4-4,0-3-1,7-3 6,8-8 1,2 0-4,1-6-1,7-8 5,-4 8-4,1-1 3,-8 4 0,4 3-1,-4 4-7,-11 4 8,4-4-1,-3 7-1,0 0-1,-4 0 1,0 0 1,0 3 0,0 8-2,0-4 5,-4 3-2,-3 1 0,0 0-2,7-4-6,-7 3 4,7-6 2,0 6 1,0-10-1,14 0 3,0-14-1,7 0 2,4-7-2,4-4 1,6 4-4,-10 0-1,7 7 1,-7 3 1,-11 4 3,-3 4 0,-8 3-1,-3 3-1,-3 11 0,-4 4 0,-8 0-1,5-1 0,-5 1 1,8-1-1,0 1-1,0-7 0,0-4-1,7-4-1,0 4 1,7-7 1,4 0 1,3-3 0,4-8-5,7-3 7,10-4-1,-10 8 0,3-1-1,-6 1 1,3-1 2,-11 4 0,0 4 0,-7 3-2,-7 0 1,0 0-1,-7 7 0,-7 7 0,7-4-1,-8 8 0,-2-4 0,2 4 0,5-1-2,3-3 1,3-7-2,4 0 4,0-3 0,7-4-1,7-4 0,4-3 0,4-3 1,-1-8 0,7 11 0,-6-3-1,-1-1 0,-3 7 0,3 1-1,-14-8 0,0 11 1,4 0 0,-11 7 1,0-3 0,0 7-1,-11-1 0,4 4 1,0 4-1,-11-1 0,11-6 0,0-4-2,3 4 1,4-8 1,0-3 0,0 0 2,11 0-1,3-10-1,11-1 0,0-7 0,3 8 0,-3-4 0,18 0 0,-4 0 0,-4-1 1,1 5-1,-11 3 0,-8 0-1,1 0 1,-11 7 1,4 0-1,-4 0 0,-7 0 0,0 0 0,0 0 0,0 3 0,-7 1 0,7 3 0,0-7 0,0 3 0,0-3 0,0 0 0,0 0 0,0-3 0,0-8 0,0 1 0,7-1 0,-7 1 0,7-5 0,0 5 0,0-8 0,4 8 0,-4-1 0,0 1 1,-3 2-1,-4 1 0,0 0 0,0 0 0,-4-3 1,1 10-1,-1-4 0,1-3 0,-5 0 0,1 4 0,-3-1 0,6 1 0,-10-1 0,3 1 0,1 3 0,-5 0 0,-2 0 0,-1 0 0,4 0 0,-8 0 0,1 0 0,7 7 0,-4-4 0,4 1 0,-4-1 0,0 4 0,4-3 0,0-1 0,7-3 0,0 4 0,0-4-1,3 0 1,1-7 0,3 0 0,0-4 0,3 1 0,1-1 0,-1 4 0,-3-7 1,0 7-1,0 3 0,0 4 0,-7 0 0,-3 0 0,-5 4 0,-6 3 0,-7 14 0,-8-7 0,11 4 0,-10-1 0,10-6 0,4-1 0,6-3 0,5-3-1,-1-4 1,11 0 0,0-7 0,11-4 0,-1-6 0,12-4 0,-4-1 0,13 1 0,-6-7 0,0 3 0,-4 4 0,8 7 0,-15-7 0,-3 10 1,-1 4-1,-10 0 0,0 4 0,0-1 0,-10 4 0,-1 0 0,-7 11 0,-7-1 0,-6 5-1,-5 9 0,-17 1-1,7 7 1,-1-4 0,-2 0 1,10-3 0,-4-4 0,8-4 0,10-2 0,0-5 0,7-3-2,11-7 0,4 0 1,6-7-2,8-7 4,6-7-3,12-7 1,-1 0 0,1 3 1,-1-3-1,0 7-1,-6 3 6,-4 0-1,-4 8 1,-4-1-1,-3 4-1,-7 0-1,0 3 0,-7 4 0,-3 0-1,-1 4-3,-10 7-4,-4-1-9,-7 11-10,-7 0 1,0 4 11,0 3 8,0-3 3,0 3 0,-4-10 3,18-1-1,4 1 6,3-11-1,8-7 1,2 0-3,8-14 0,11 0-1,0-7 0,14 0 0,-1-8 2,8 1 1,4 4 6,-4-8-3,7 0 1,-4 7-4,-3 8 3,-3-4-3,-8 10-2,-7 1 11,-3 6-4,-8 0-6,-3 4 1,-10 0-2,-1 4-2,-3 7 0,-11 3-1,-7 0 0,-3 7 1,-8 4 0,4-1 0,-11 1-6,4 3 3,4-10 7,-8 6-2,14-6-3,4 0-2,0-4 3,8-7 2,9 0-4,1 0 4,7-7-4,4 0 0,3-4 2,10-6 1,4-4 0,15-7 0,-1-1-1,4-2 0,0 3 0,0 3 0,-4-7 0,-6 15 1,-4-4-1,-8 3 2,4-3 1,-7 7-1,-3 0 0,-4 0-1,0 3-1,-4 1 0,-10-1 0,4 4 0,-8 4 0,-11 6 0,-2 4 0,-16 1 0,1 9 0,-4-6 0,4 3-1,7 0 1,0-7 0,14 0 0,4-3-2,10-4 1,4 7 0,7-14 1,11 0 1,7-14-1,7 0 0,14-4 0,10-10 0,5 0 0,6-7 1,-7 6-1,8-2 0,-12 6 1,-3 4-1,-3 3 0,-11 8 0,0 3 0,-4 0 0,-6 7 0,-1 0 0,-3-4 0,3 15 0,-7-11 0,7 3 0,-3 4 0,0 0 0,0-10 0,-4 3 0,7 3 0,-7-3 0,4 0 0,-4 0 0,4 0 1,-4 0-1,1 0 0,-1 0 0,0-3 0,0 3 0,4 0 0,-4 0 0,0 0 0,0 0-2,-3 0-7,0 0 1,3 3 3,-7-3 0,-3 4 1,-1 3 5,-3-4 0,0 1-1,-3-1 0,-8 1 0,-7 3 0,0-4 0,1 5 0,-8-1 0,0 7 0,-10-4 0,3 8 0,-15 3 0,1 0 0,0 4 0,-7 3 0,7 0 0,3-3-1,-3 0 1,7 6 0,-4-10 0,8 8 0,-4-1 0,7-4 0,-4 1 0,4-4 0,8 0-1,-8 1 1,14-5 0,-4 1-2,1-1 0,11-6 2,-5 3-1,8-3 0,0-1-2,0 1-5,7-1 7,-4-3 2,4 0-1,0 1 0,0-1 1,0 0 3,0 0 0,15-4 2,2 1-2,5-4-2,6 0-6,8 0 3,3 0 2,-4 0 2,-3-7-1,0 3-1,0-3 1,4 0-1,-1-4 0,-3 4 1,-7 0-1,3 4-1,1-1 0,-12 1-1,1 3-6,-7 0 6,-1 0 0,-6 0 1,0 0 0,-4 0 0,-4 3 1,-3 4-1,-11 7-1,-3-3 1,-8 0 0,1 3 0,0 3 0,-4-3 0,-7 1 0,7-1 0,0 3 0,3-6-17,1 3-57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20:52:46.375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639 1163 2,'0'0'0,"-7"0"0,7 7 20,0-7 2,0 0 8,0 0-4,0 0 7,0 0-7,0 0 1,0 0-11,-7 0-7,7 0-5,0 0-1,0 0-1,0 0-1,0 0-5,0 0 7,0 0-2,0-4 2,0 1-2,-7-1 1,7 1-2,-4-1 1,1-6 0,-1 10-1,-3-10 0,7 3 0,-3 3 0,3 1 0,0-1 1,-4 4-1,4-3 0,0-1 0,0 1 0,-7-1 1,3 1-1,1-1 0,-1-3 0,4 4 0,-3-1 0,-1 1 1,4-1-1,-3 1 0,3 3-1,-7-4 1,7 1 0,0-1 0,0 4 0,-8 0 0,8 0 0,0 0 1,-7-3-1,4 3 0,3-3 0,0-1 0,-7 1 0,7 3 0,-7-4 0,7 4 0,-8 0 1,5 0-1,-1 0 0,4 0 0,-7 0 0,0 0 0,4 0 0,-1 0 0,1 0 0,3-3 0,-4 3 0,4 0 0,-4 0 0,1 0 0,-1 0 0,1 0 0,3 0 0,0 0 0,-4 0 0,1 0 0,-1 0 0,1 0 0,3 0 0,-4 0 0,0 0 0,1 0 0,-1 0 0,1 0 1,-4 0-2,3 0 1,1 0 1,3 0-1,-7 0 0,3 0-1,4 0 1,-4 0 0,4 0 0,0 0 0,0 0 0,0 0 0,0 0 0,-7 0 0,7 0 0,0 0 0,0 0 1,-7 0-1,7 0 0,-3 0 0,3 0 0,-4 0 0,1 0 0,3 0 0,0 0 0,-4 0 0,0 0 0,4 0 0,-3-4 0,3 4-6,-4-3 9,1 3-2,-1 0-6,1 0 9,-1 0-3,1 0-4,-1 0 0,-3-4 1,7 4 1,-7 0 7,7 0-9,-7 0 1,7 0 7,0 0-2,-7 0-2,3 0-1,-3 0 1,7 0-1,-4 0 0,1-3 0,-4-1 0,7 4 0,0 0 0,-7 0-5,0 0 8,7 0-2,-7-3-4,7 3 5,-8 0-1,5 0-1,3-4 0,-4 4 0,4 0 0,-3-3 0,3-1 0,0 1 0,0 3 0,0 0 1,-7 0-1,7 0 0,0-4 0,-7 4 0,7 0 0,0-3-1,-8 3 1,8-4 0,0 4 0,0 0 0,0-3 0,0 3 0,-10 0 0,3-4 0,7 4 0,0-3 0,0-1 1,-7 4-1,7 0 0,0 0 0,-4 0 0,4 0 0,-3 0 0,3 0 0,0 0 0,0 0 0,-4 0 0,0 0 0,1 0 0,-4 0 0,3-3 0,1 3 0,3 0 0,0 0-1,-4 0 1,1 0 1,3 0-1,-4 0 0,4 0 0,0-4 0,-4 4-1,1 0 2,-4 0-1,3 0 0,1 0 0,-1 0 0,1 0-7,-1 0 10,4 0-1,-3 0-1,-1 0-1,-3 0 1,3 0-1,-3 0 0,7 0 0,-7 0 0,7 0 0,-7 0 0,3 0 0,1 0 0,-1 0-1,1 0 1,3-10 0,0 0 0,0 3 0,3-4-1,-3-3 1,0-7 0,0 4 0,0-4 0,4-7-1,-1-3 1,8-4 0,-4 0 0,7-3-1,-3 0 0,3 0 0,-3 3 0,0-4-4,3 8-6,-4 0-28,-2 6-44</inkml:trace>
  <inkml:trace contextRef="#ctx0" brushRef="#br0" timeOffset="2375">387-6 46,'-14'0'0,"0"3"0,-36 7 48,46-10-40,1 11 1,-11-1-4,7 1-6,-4-1 10,-3 8 0,3-1-2,-3 0-3,3-3 1,4 4-2,-7 3-1,7 0-1,0-4 0,0 4 3,-8 0 1,8 0 4,-3-8 0,3 1 3,3-3-6,1 3-5,3-7 1,-4 3-1,4-3 1,0 0-1,0 0-1,0 0-3,0 3 7,-4 1-4,4-8 6,0 11-2,0-3-2,0-8 1,0 4-2,0 4 0,0-4 0,0-4-1,0 1 1,0-1-1,0 4 1,-7 0-1,0 3 0,7-10 1,0 11-1,0-8 0,0 1 1,-7-1-1,7-3 0,0 0 1,0 0-1,0 4 0,0-1 0,-3 4 0,3-3 0,0-1 0,0-3 0,-4 0 0,4 4 0,0-4 1,0 3-1,-4-3 0,4 0 0,0 4 0,-3-1 0,3 1 0,-4-1 0,1 1 2,-1 6-2,-3-3 1,4 3-2,-1-6-5,1-1 8,3-3-1,0 4 0,0-4-1,0 3 1,0 1-1,0 6 0,0-6 0,0-1 0,-4 11 0,4-7-1,0 3 1,0-6 0,0 3-1,0-7 1,0 0 0,0 0 0,0 0 0,0 3 0,4-3 0,-4 0 0,0 4 0,3-1 0,-3 1 0,0-1 0,7 1 0,-7-4 1,0 3-1,0 1 0,0-1 0,0 1 0,4-4 0,-4 0 0,3 3-3,-3-3 5,0 0-2,0 0 2,4 0 2,-4 0-2,0 0-1,0 0 0,0 0-1,0 0 0,0 0-1,0 4 1,0-1 0,0 1 1,0-4 0,0 0-1,0 7 0,0-7-1,0 0 1,0 0 0,0 0 0,0 0 0,0 0 0,3 0 0,-3 0 0,0 0 0,0 3 1,0 4-1,0-7 0,0 4-1,0-1 1,0-3 1,0 3-5,0-3 6,0 4 1,0-1-1,-3 1-1,3-4 1,-4 3-1,-3-3-1,7 0 0,0 7 0,-7-3 0,7-4 0,0 0 0,-7 7 0,7-4 0,0-3 0,0 0 1,0 0-1,0 0-1,0 0 0,0 0 0,0 0 2,0 0-1,0 4 1,0-4-1,0 0 1,0 0-1,0 0 0,0 0 0,0 3-1,0-3 0,0 0 1,0 0-1,0 0 0,0 0-1,0 0 2,7 0 0,-7 4 0,0-4 1,7 3 1,-7-3-1,0 7-1,0-7 0,0 0 0,0 0-1,0 4 1,7-4-2,-7 0 1,0 0 1,0 0-1,0 0 2,0 0-1,0 0 1,0 0 0,4 3 0,-4-3-1,0 0 0,3 7 0,4-7-2,-7 0 2,0 0 1,0 0-1,0 0 0,-3 4 0,6-4 0,-3 0 1,8 0-1,-8 0 0,3 0 0,-3 7 0,0-4 1,0-3-2,0 3 1,7-3 0,-7 0 0,7 4 0,-3-1 0,-1-3-2,1 0 2,0 0 1,3 0 0,-7 0-1,7 0 0,-7 0 0,7 4 0,0-4 0,-7 0 0,3 0 0,-3 0 0,8 3 0,-8-3 0,0 0 0,0 0 0,0 0 0,7 4 0,-7-4 0,0 0 0,0 0 0,0 0 0,0 0 0,7 3 0,-7-3 0,0 4 0,0-4 0,0 0 0,0 0 0,0 3 0,7-3 0,-7 0 0,0 4 0,7-4 0,-7 0 0,0 3 0,0-3 1,0 4 0,0-4 0,0 3-1,0-3 0,0 0 0,0 0 0,0 0 0,0 4 0,0-4 0,0 0 0,0 0 0,-7 3 0,0-3 0,7 0 0,-7 0 0,0 0 1,-1 0-1,5 0 0,3 0 0,-7 0 0,7 0 0,-7 0 0,7 0 0,-7 0 0,7 0 0,-7 0 0,7 0-1,-4 0 1,0 0 0,1 0 0,-1 0 0,-3 0 0,7 0 0,0 0 0,0 0 0,-7 0 0,7 0 0,0 0 0,0 0 0,0 0 0,0 0 0,-3 0 0,-1 0 0,4 0 0,0 0 0,0 0 0,0 0 0,0 0 0,0 4 0,0-1 0,0 4 0,0-3 0,-4-4 0,4 3 0,0-3 0,0 0-1,0 4 0,0-1 1,0-3 0,0 4 1,0-1 0,0 0-1,0 1 0,0 3 0,0-4 0,0 4 0,0 4 0,0-8 0,0-3-1,0 0 1,0 0-1,0 0 2,0 0-2,4 0 1,-4 0 1,0 0-1,0 0 0,0 0 0,0 0-1,4 4 1,-1-4 0,4 0-1,-7 0 1,7 0 0,-3 0 0,-1 0 0,1 0 0,0 0 0,-1 0 0,-3 0 0,0 0 0,4 0 0,-4 7-1,3-7-1,-3 0 2,4 0 1,-1 0 0,-3 0 0,4 0-1,-1 0 0,-3 0 0,0 0 0,0 0 0,0 0 0,0 0 0,0 0 1,0 0 0,0 0-1,0 0 1,0 0-1,0 0 0,0 0 0,0 0 0,0 0 0,-3 0 0,-1 0 0,-3 0 0,4 0 0,-1 0 0,1 0 0,-5 0 0,5 0 0,-8 0 0,11 3 0,-7-3 0,4 0 0,-1 0 0,-3 0 0,-4-10 0,11 10 0,-10 0 0,6 0 0,-3 0 0,3 0 0,-3 0 0,4 0 0,-1 0 0,4-4 0,-3 4 0,-4 0 0,7 0 0,0 0 0,-4 0 0,0 0 0,1 0 0,-1 0 0,1 0 0,-1 0 0,4 0 0,0 0 0,0 0 0,0 0 0,-3 0 0,3 0-1,0 0 1,0 0 0,0 0 0,0 0 0,0 0 0,0 4 0,-4-1 0,4 4 0,0-7 0,0 0 0,0 0 0,0 0-1,0 0 1,0 4 0,0-4 0,0 3 0,0-3 1,0 4-1,0-1 0,0-3 0,0 4 0,7 3 0,-7-7-1,0 3 0,7-3 1,-3 0-1,3 0 2,-3 0-3,-4 0 3,7 0 0,-4 0-1,-3 0 0,0 0 0,0 0 0,4 0-1,-1 0 0,1 0 1,-1 0 1,5 0-1,-5 0 0,4 0 0,-3 0 1,3 0-1,-4 0 0,4 0 0,4 0 1,-11 0-1,7 0 0,-7 0 0,7 0 0,-3 0 0,-1 0 0,5 0 0,-5 0 0,-3 0 0,4 0-1,-4 0-1,0 0 1,3 4 1,-3-4-1,4 0 1,-4 6 3,0-6-3,3 4 1,1-4-1,-1 0 0,1 0 0,-4 0-2,0 0-3,3 3-3,1-3-20,0 4-66</inkml:trace>
  <inkml:trace contextRef="#ctx0" brushRef="#br0" timeOffset="6593">731 1093 62,'0'-7'0,"-3"0"0,-11-27 67,14 34-46,-4 0-11,4-11 9,-7 4-14,-4 0 2,4 0-3,4-3 1,-4-1-1,-4 1-1,0-4-1,4-10-1,0 6 0,-3 1-1,6-4-1,-7 0 2,4-7-7,-7 4 9,7 0-1,-4-8-1,4 4 1,-3 4-1,-5-4-1,8 4 1,4 3 1,-8-3 1,4 6-1,-4 4 0,4-3-1,0 10 0,0-7 0,3 4 0,-3 6-1,0 1 1,0-4-1,7 7-2,0 0 2,0 0 0,0 7 0,0 0 0,0 3 0,0 4-1,0 7 1,7-4 0,0 11 0,0-7 0,1 7 0,2 0 0,4-1 0,-7-2 1,11 10-1,-11-11 0,8 0 0,2 4 0,-6-7 1,0 0-1,-1-7 0,-3 0 0,-3 0 1,-1-7-1,-3 3 1,0-6-1,0-4 1,-3 0-1,-4-11 1,-4 1-1,-3-8 0,7-3 0,-4 0 0,-7-6-1,4-5 1,-7 4 0,3 1 0,0 2 0,4-3 0,0 8 0,3-5 0,-3 8 0,4 3 0,2 0 0,5 4 0,-4 3 0,3 0 0,4-4 0,0 8-1,0-1 0,-3 1 0,3 3 1,0 0 0,0 0 0,3 3 0,4 4 0,0 7 0,8 0 0,-8 3 0,0 4 1,7 0-1,-7 0 0,0 0 0,0 3 1,-3-3-1,3 0 0,-7-4 0,7-3 0,-7 0 0,0 0 0,0-3 0,0-4 0,0-4 0,0-3 0,7 0 0,-7-10 0,0-8 0,0-3 0,-7-3 0,7-18-1,-7 7 0,-4-13 1,4 9 0,-7 5 0,7 6 0,-4 0 0,1 11 0,3-1-1,7 8 0,-4 3-1,4 3 3,0 4-2,0 0 0,0 7 1,-4 7 0,12 11 0,-8-5-1,0 5 2,0-4-1,7 3 0,-7 0 0,0-3 1,3 4 0,4-1-2,-3-7 2,-4 8-1,0-15 0,0 4 0,0-7 1,0 0 0,0 0 0,0-7-1,-4-4 1,-3-6-1,0-4 1,4-3-1,-5-11 0,8 0 0,-7 0 0,-3 4 0,6 3 0,-3 0 0,3 4 0,1 3 0,-1 3 0,1 4 0,3 4-1,0-1 1,0 4 0,0 0-1,0 4 1,3 6-1,1 4 1,3 4 0,0 6 0,-3-3 0,-4 0 0,0 0 0,0-7 1,0-4 0,0 0 0,0-6-1,-4-4 0,1-7 0,-1-17 0,0-1 0,-3-3 0,0-3 0,0 0 0,4 6 0,-4 8 0,7-4 0,0 7-1,0 4 1,0 6 0,0-3 0,0 7 0,0 0 0,7 4 0,-4 6-1,4 8 1,4 6 0,-4 0 0,4 1 0,-1 6-1,1 0 1,3 4 0,0-7 1,1 7-1,-5 0 0,1-8 0,-4 1 1,7 4-1,-3-12 0,-4-2 0,4-4-1,-8 3 1,4-6 0,0-1 0,0-6 0,-7-4 0,0-14 0,0-4 1,0-13-1,0-4 0,0-7 0,0-6 0,0-8 0,0 11 0,0-1 0,0 15-1,0 7 0,0 3 0,0 10 1,8 5 0,-1 6 0,0 10 0,0 18 0,3-4 0,1 11 0,0 3 0,3 4 1,-7 7-1,-3 6 0,6-9 0,1 2 0,-11-9 1,3 6-1,1-17 0,-4 0 1,0-15-1,0-2 1,-4-11-1,-3-7 0,-3-14 0,-1-10-1,0-11-2,4-14 1,-7 1 1,3-1 2,1-3-2,6-4 1,1 14 0,-1 4 0,4 7-2,0 14 3,0 3-1,0 10 0,0 8 0,4 3 1,3 10-1,0 15 0,0 9 0,0 1 0,0 14 2,4 0-1,-4 10-1,0 3 1,0-6-1,0 3 0,0 0 0,0-17 0,-7-4 1,0-10 0,4-10 0,0-1-1,-4-13 0,0-11 1,0-21-1,-4-7 0,4-14 0,-7-3 0,7-14 0,0 0 1,-7 0-1,7-4 0,0 11 1,0 14-2,0 3 0,0 18 0,7 3 1,-7 7 0,0 14 0,0 10 0,-7 8 0,17 13 0,-6 7 0,3 4 0,-3 10 0,3 11 0,0-4 1,-4 4-1,1-1 0,3-3 0,-7-10 0,-3-4 0,3-6 0,0-15 0,0 0 0,0-10 1,0-7-1,0-14 0,0-10 0,0-21 0,0-11 0,3-10 0,-3-7 0,0-4 0,-3-7 0,-1-3 0,0 11 0,4 10 0,0 10-1,-3 11 1,3 13 0,0 8 0,0 10 0,0 14 0,7 14 0,-3 14 0,3-1 0,0 19 0,-4 6 0,8 0 0,0 17 0,-1-6 0,-3 0 0,0-4 0,-3-11 0,3-9 0,-7-8 0,0-7 1,0-13-1,0-1 1,0-17-1,0-17 0,0-18 0,0-21 0,0-3 0,7-11 0,-7-3 0,0 0 0,0-3 0,0 10 0,0 10 0,0 18-1,0-1 0,0 18 1,0 11 0,0 3 0,7 14 0,-3 7 0,-1 21 0,5 7 0,-8 6 1,7 8-1,0 14 0,-4-1 0,1 1 0,-1-8 0,1-2 0,-4-12 0,0-9 0,0-8 0,0-14 0,0-10 1,7-14-1,-7-17 0,7-21 0,-7-15 0,7-6 0,-7-10 0,4-11 0,-4 0 0,0 3 0,3 11 0,-3 14 0,0 10 0,0 11-1,0 14 0,0 10 1,7 7 0,4 14 0,-7 10 0,3 18 0,-4 10 1,1 14-1,-8 7 0,11 1 0,-3 9 0,-1 1 0,-3-8 0,-3-6 0,3-14 0,0-11 0,0-10 0,3-11 1,1-13-1,3-18 1,-3-21-1,-1-7-4,1-20 1,6-8 1,-2-3 2,-1-4 1,-4 8-3,4 10 7,4 10-3,-11 14-5,0 11 6,0 6-2,0 8-1,0 17 0,0 7 1,0 17-2,0 7 2,0 8-1,0 6 0,0 7 0,0 0 0,0-3 0,0-1 0,-4-13 0,4 0-3,4-14 5,-11-11-7,7 1 8,0-18-6,0-18 5,7-6 0,-7-21-1,7-4-1,-3-17 0,3-4 1,0-6-1,0 9 0,0 12 0,-7 6 0,0 18-1,0 3 3,0 11-2,0 10-1,4 7 2,-4 13 0,0 12-2,0 17 1,0 6 0,-4 11 0,8 8-2,-4 6 2,0 3-1,3-6 2,-3-8-1,4-9 2,-8-12 0,4-9-5,0-15 2,4-13 2,-1-22-1,1-13 0,6-18 0,-3-10 0,1-11 0,-1-10 0,3-14 0,-3 14 1,1 7-1,-5 7 0,1 17 0,6 8-1,-10 13 0,0 7 4,0 0-5,4 21-1,-4 24 4,3 8 0,1 17-2,-8 13 1,8 11-1,-8 7 1,8 0 0,-4-3-2,0-14 5,0-11 0,3-4-2,1-20 0,3-10-7,-3-15 8,3-17-3,0-14 2,0-17 0,4-11-1,-4-13 0,-4-8 0,1-10 0,-1 11 0,-3 10 0,4 6 0,-4 12 0,0 13 3,0 7-5,0 18 2,0 10-2,0 10-1,0 14 6,0 15-4,0 16 2,-4 1-2,4 17-3,0-10 3,-3 3 5,3 0-3,0-14 0,0-10 1,0-7-6,-4-14 6,4-4-5,4-17-1,3-21 5,4-14-3,-1-13 3,4-15 1,-6-13-2,-1 2 3,7 5-2,-11 13-2,-3 11 3,0 7 1,0 13-1,0 8-3,0 3 0,0 21 2,0 14-1,0 7 1,-3 17-1,3 11 1,0 10-1,-4 7 0,4 3 0,0-6 0,0-4 0,-3-10 0,3-11-1,3-14-5,-3-13 1,0-18 11,11-18-7,0-20 2,-4 0-1,0-14 2,3-8-1,1-9 0,-11 10-1,4 3-1,-4 7 0,0 18 3,0-4-1,0 18-3,0 6 4,0 11-4,3 7 1,-3 14 2,4 14-2,-4 3 1,-4 7 2,4 8-1,0 2-1,0 8 0,0-7 0,0-8 2,0-6-2,0-14-1,0 0-2,0-14 2,7-14 2,4-18-1,-8-20-1,5-7 2,6-4 0,-7-7 0,0-3-3,0-3 3,-3 13 0,-1 7-1,-3 11 2,0 10-1,0-3 1,0 17-2,0 7 0,0 13-1,0 8 1,0 11 1,0 2-1,0 12 0,0 6 0,0 0 0,4 7 0,-4-10 0,-4-7 0,4-4 1,4-17-2,-1 0 0,1-14 1,-1-14 1,1-18-1,-1-6 0,8-14 1,-11-4-2,7-3 1,0-7 0,-3 7 0,-4 10 0,3 7 0,-3 11-2,0 10 4,0 0-2,0 14 0,0 17 0,0 1 0,0 13 0,11 11 0,-11 3 0,0 11 0,0 3 0,0-4 1,0-6 0,0 0-1,0-14 0,0-7-2,-7-8 2,14-13-1,-7-10 1,7-14-4,-7-18 2,0-4 0,0-13 1,11 7 1,-11-7 0,3 7 0,-3 10 0,0 0 1,0 18-1,0 3 0,0 7 0,0 7 0,0 10 0,0 11 0,0 10 0,0 1 0,0 6 0,0 4 0,4 6 0,-8 8-1,15-14-2,-11 3 6,0-10-6,0-7 6,0-4-2,0-10-2,0-14-3,4-14 7,-1-17-2,4-11-1,4-10-1,-8-4 1,1 14 0,-4 1 0,0 13 0,0 0 0,0 11 0,0 6 0,0 8 0,0 3 0,0 7 1,0 6-1,0 12 0,0 3 0,0 10 0,0 18 0,0-1 0,0 8 0,0-4 1,0-3-1,4-4 0,-4-17-1,0-7-2,0-11-10,0-17-17</inkml:trace>
  <inkml:trace contextRef="#ctx0" brushRef="#br0" timeOffset="11953">1189 1253 0,'-14'35'0</inkml:trace>
  <inkml:trace contextRef="#ctx0" brushRef="#br0" timeOffset="12093">1026 797 52,'-7'35'0,"4"14"0,-22 156 52,25-187-42,0 3-5,0 3-8,-7 0-55</inkml:trace>
  <inkml:trace contextRef="#ctx0" brushRef="#br0" timeOffset="12671">408 843 49,'-7'0'0,"7"0"0,-14-4 68,14 4-42,0 0-10,0 0-6,0 0-2,-3 0 5,-1 0-2,0 0-2,1 0-3,3 0-2,-4 0-1,4 0 0,-3 0-2,-1 0 0,1 0 0,-1 0 0,-3 0-1,4 0 0,3 0 1,-4 0-1,-3 0 0,0 0 0,0 0 0,7 0 0,0 0 0,-4 0 0,-3 0 0,7 0 2,0-3-2,-4 3-2,1 0 2,-8 0 2,8 0 0,-4 0 0,3 0-1,1 0 0,-1 0 0,4 0-1,-4 0 0,1 0 0,3 0 0,-4 0 0,1 0 1,3 0-1,-4 0 0,1 0 0,-1 0 0,4 0 1,-3 0 0,-1 0 0,0 0-2,1 0 2,-1 0 0,1 0-1,-4 0-3,-4 0 1,11 0 3,-7 3 0,0-3 2,7 0-2,-7 0 1,7 0-2,0 0 0,-7 0 0,7 0 1,0 0 0,-7 0 0,7 0-1,-8 0 0,5 0 0,3 0 0,-7 0 1,7 0-1,0 0 0,-7 0-1,7 0 1,0 0 0,0 0 0,0 0 0,-7 0 0,7 0 0,-7 0 0,3 0 0,0 0 0,4 0 0,-3 0 0,-1 0 0,-3 0 0,7 4 0,0-4 0,-7 0 0,7 0 0,0 0 0,0 0 0,-3 0 0,-1 0 0,0 0 0,1 0 0,-1 0 0,1 0 0,-1 0 0,4 0 0,0 0 0,-7 0 0,4 0 0,-1 0 0,1 0 0,-1 0 0,-3 0 0,3 0 0,-3 0 0,4 0 0,-4 0 0,3 0 0,0 0 0,-3 0 0,4 0 0,3 0-4,-4 0-8,4-4 9,4 1-19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20:53:05.218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170 706 88,'-8'0'0,"1"0"0,-10-10 76,17 10-62,0 0-6,0 0-2,0 0-1,0 0 4,0 0-4,0 0-1,0 0-1,0 0-1,0 0 0,0-4-1,10 4 2,1-3-2,3-1 0,4 1 0,3-1 0,4 1-1,-3-1 0,-1 1 0,4 0 0,3 3 0,-6 0 0,-5-4 0,5 4 0,3 0 0,3 0 0,-3 0 0,7-3 0,4-1 0,-4 1 0,-4-1 0,1 4 1,-5 0-1,1 0 0,0-3 0,-3 3 0,-5 0 0,12 0 0,-15 0 0,7 0 0,-6 0 0,2 0 1,-2 0-1,-1 0 0,4 0 0,-8 0 0,5 0 0,-8 3 0,0-3 0,-7 0 0,3 0 0,-3 0-1,0 4 1,0-4 1,-3 0-1,-4 3 0,0-3 0,-11 0 0,4 0 0,-8 0 0,4 0 0,-6 0 1,-5 0 0,8 4-1,-11 6 0,-4-7 0,4 1-1,-3-4 0,3 0 1,3 0 0,-7 0 1,4 0 0,-3 0-1,-1 0 0,1 0 1,3 0-1,0 3 2,3-3-1,4-3 0,4-4 0,0 4-1,-1-1-1,-6-3-1,3 7 0,4 0 1,-4 0 1,-4 0 3,11 0-2,-3-3-1,10 3-8,1 0 9,3-4-1,3 1 1,-3-1-1,7 4 0,0 0 0,7-3 0,4-1-1,3 1 1,7-1 0,8 4 0,6-3 1,-3 3-1,11 0 0,0-4-1,3 4 1,4-3 0,0-1 0,-1-3 0,8 4 0,-3-1 1,-8 1-1,-3-1 0,-1 1 0,1-1 0,0-3 0,-8 7 0,-3 0 2,4 0-1,-1 0-2,-6 0 1,3 0-1,0 0 1,0 0 1,-4 0-1,1 0 1,3 0-1,-4 0 0,1-3 0,3 3-3,0 0 8,-7 0-3,7 0-1,0-4-1,-4 4 1,1 0 1,-1 0-1,1-3-1,-4 3-1,-4 0 1,4-4 1,0 4 0,-7 0 0,6 0 1,-2 0-1,-8 0-1,0 0 0,11 0 0,-11 0 0,4 0 1,-4 0 0,4 0 0,4 0-1,-1-3 0,0 3 0,1-4 0,-1 4 0,0-7 0,1 7 0,-1 0 0,0 0 0,4 0 0,-11 0 0,15 0 0,-8 0 0,1-3 0,3-1 0,-4 4 0,4-3 0,-4 3 0,4 0 0,-4 0 0,1-7 0,6 0 0,-3 3 0,-4 1 0,1 3 0,3-4 0,0 1 0,-4 3 0,0 0 0,1-4 0,-1 1 0,-7-1 0,8 4 0,2 0 0,-2 0 0,-1 0 0,4 0 0,-4 0 0,1 0 0,-1 0 0,4 0 0,-11 0 0,8 0 0,-1 0 0,-7 0 0,0 0 0,-3 0 0,3 0 0,1 4 0,-1-1 0,-4 1 0,-2-4 0,-5 3 0,4 1 0,-3-4 0,-4 3 0,0 1 0,0 3 0,0-4 0,0 1 0,0 3 0,0 0 0,-7 3 0,0-3 0,-1 0 0,-2 4 0,-4-8 0,-1 4 0,-2 0 0,2-3 0,-6 6 0,3-10 0,-3 11 0,-11-4 0,14-4 0,-7 1 0,0 3 0,4-4 0,-4 1 0,4 6 0,-4-10 0,-4 3 0,1-6 0,3 6 0,0-3 0,0 4 0,-7-4 0,11 3 0,3-3 0,-11 0 0,8 0 0,-7 0 0,3 4 0,0-1 0,-4 1 0,1-4 0,-1 0 0,8 3 0,-4 1 0,-3-1 0,-1 1 0,1-1 0,3 4 0,-4-3 0,1-1 0,0 1 0,-8 3 0,0-11 0,4 11 0,0-7 0,0 0 0,4 4 0,-11-4 0,7 0 0,-4 0 0,4 0 0,-7 3 0,7-3 0,0 0 0,0 4 0,0-1 0,0-3 0,3 4 0,-6-1 0,6-3 0,1 4 0,-1-4 0,1 0 0,-1 3 0,5 1 0,-12-4 0,11 0 0,-3 3 0,3 4 0,0 0 0,0 0 0,0-3 0,0-1 0,0 1 0,-3-1 0,3 1 0,3-4 0,1 3 0,3-3 0,4 0 0,3 0 0,1 0 0,3 4 0,3-4 0,4 0 0,-3 0 0,3 0 0,0 0 0,0 0 0,0 0 0,0 0-1,0 0 1,3 0 1,4-7-1,7 3 0,4 1 0,4-1 0,10-3 0,0 0 0,10 0 0,1-3 0,7-1 0,0 1 0,3 3 0,11-7 0,0 7 0,7-7 0,-3 7 0,10-7 0,0 3 0,1 1 0,-5-4 0,-2 4 0,-5-4 0,-6 3 0,-1 4 0,-10-3 0,-7 3 0,-11 3 0,-11 1 0,0-4 0,-6 7 0,-5 0 0,-6 0 0,-4 0-1,-4 0-2,1 3 1,-8 4-2,-3 0 2,-11 0-1,3 0 0,-2 0 0,-12 0-1,0 4 0,-10 6 2,-7-10-1,-4 4 0,-11 2 2,8-2-7,-11-1 0,-4 8 4,4-8 8,-4-3-2,4 7-4,-4-7 4,0 0-1,1 4-1,10-8-1,-11 8 1,4-11 0,-4 0 0,0 3 0,1 1 1,-1-4-1,0 0 0,8 0 0,-1 0 1,4 0-7,14 0 9,4 0 2,7-4 3,10-3-4,12 4-3,-1-8 0,14-3 0,4 4 0,7-4 0,11 0-1,0-7 0,0 3 0,3 1 0,8-7 2,-8-4-2,4 3 1,3-6-1,4-1-6,4-6 3,-1 6 5,12-10-3,-5 7 5,8-3-3,4 3 0,-1 0 0,-10 7-1,-8-3 0,-6 13 0,-1-6 0,-7 10 0,-10 3-1,3 4 0,-7 0 0,-7 7 1,0 4 0,-7 3 0,-7 0 0,0 7 0,-7 0 0,-11 7-1,3 0-4,-3-4-2,-4 8 2,-6-1-3,-1 4 2,-7-4 3,11 1 0,-4-8 4,8-3 0,6-3 3,12 3 1,2-11-2,15-3-1,8-14-1,6-3 0,21-4-1,4-11 1,8-6-1,3 0 0,-1 6 0,-6-3 1,3-3-7,-14 10 12,0 0 3,-7 10-4,-7-3-4,0 7 3,-8 7 0,-2 0-1,-1-3-2,-7 6-1,0 4 0,-7 7 1,-4 4-1,-7-1 0,-3 8 0,-15 10 0,4 0-1,-11 3-1,4 4 1,-7 7 2,3-14-2,4 4 1,7-8 0,7-10-1,8 3 1,13-10 0,11-14-1,14-10 0,15-1 1,10-9 1,11-1-1,4-14 0,6 10 0,1-6 1,-8 6 0,-3-3 1,-10 7-1,-15 11-1,0 3 1,-18 3-1,0 8 0,-14 3 0,-11 7 0,-3 10 0,-4 1 1,-17 6-1,3 8 0,-11 3 0,-7 3-1,-3 1 1,0-1 0,3-3 0,3-7 0,8 0 0,0-11-1,21 1 1,4-11 0,14-7 0,14-14 0,15-4 0,10-6 0,18-14 0,0-1 0,-4 1 1,4-1-1,-7 11 0,-7 0 0,-15 11 0,-3 3 0,-7 3 0,-15 11 0,-6 7 0,-11 4 0,-4 6 0,-7 4 0,-7 4 0,-11-1 0,-10 15 0,3-8-1,-3 8 1,-4-1 0,3-10 0,12 0-1,13-7-1,8-7 2,14-7 1,10-7 1,22-11-1,4-6-1,20-15 0,15-3 0,-7-6 0,4 2 0,-8 1 0,-3 6 0,-14 11 0,-11 4 0,-1-1 0,-9 11 0,-12 7 0,-3 4 0,-10 3 0,2 10 0,-16 8 0,2-1 0,-6 4 1,-11 4-1,-8 6 0,-2-3 0,2 0 0,5 0 0,2-7 0,12-7 0,10-4 0,11-10 0,14-7 0,11-10 0,21-11 0,11-11 0,3-3 0,8-3 0,3 6 0,-18-2 0,0 9 0,-10 4 0,-11 14 0,-7-7 0,-11 11 0,-7 6 0,-7 4 0,-8 7 0,-2 4 0,-12 3 0,1 3 0,-8 11 0,-3-7 0,3 0 0,-3-4 0,4-3 0,13 4 0,5-15 0,9-6 0,8-4 0,18-11 0,11-10 0,10-7 0,7-3 0,11-8 0,3 1 0,-3 0 0,-3 6 0,-15 8 0,0 3 1,-11-4-1,-6 15 0,-12 3 0,-6 7 0,-4 3 0,-7 8 0,-4 3 0,-14 7 0,0 3 1,-10 1-1,3 6-1,-7 1 1,0-1 1,3-7-1,11-3 0,0 0 0,15-10 0,6-8 0,11-10 0,14 0 0,11-21 0,15 4-2,10-11 7,17-3-2,-3 3-2,-3 3 0,-4 4-2,-10 4 3,-12 13-2,-13-6 2,-8 10-1,-10 3 1,-11 8-1,-11 3 0,-7 14-1,-7 0 0,-10 3 1,-8 8-1,-7 6 0,0-3 0,4-4 0,3 1 0,8-8 0,3-6-2,18-8 1,14-3 0,7-17 0,18-4 1,10-7 0,15-11-2,7 1 3,11-4-2,-4 4 2,-4 3 0,-10 3-1,-11 4 1,-3 7 1,-15 4-1,-3 3-1,-15 7 0,-3 0 0,-7 7 1,-14 14-1,0-11 0,-19 15 0,1-1 0,-11 8 0,4-4 0,0-1 0,3-6 0,15-3-2,3-1 1,14-13 1,11-4 0,11-4 1,21-10 0,11-3-1,10-8 0,15-9 1,6-1-1,8 3 1,-14 4-1,-8 0 1,-17 11-1,-11-1 0,-4 8 0,-21 6 0,-7 4 0,-3 7 0,-18 11 0,-8-1 0,-6 8 0,-5 3 0,-6 3 0,-4 4 0,8 0 0,-5 0 0,12-11 0,10-3 0,7-7 0,7-3 0,11-11-1,22-4 1,6-6 0,11-15 0,15 4 0,3-10 1,3 0-1,1-1 0,-15 4 0,-3 4 0,-15 3 0,-7 7 0,-10 7 0,-4 7 0,-14 3 0,0 4 0,-14 14 0,3 0 0,-21 11 0,0 6 0,-22 4-1,4 3 0,-7 1 1,0-4 0,11-11 0,17-3-3,8-10 2,17-4 2,11-14 0,28-18-1,19-6 0,10-11 0,14-11 1,11-3 0,10 0 0,-7-3-1,-10 7 1,-7 6-1,-11 8 0,-15 6 0,-10 11 0,-7 0 0,-21 11 0,-8 3 0,-13 14 0,-8 0 0,-4 7 0,-17 7 0,3 10 0,-3-6 0,-4 6 0,0-3 0,15-14 0,10-4 0,11 1 0,10-11 0,15-14 0,17-11 0,15-3 0,10-7 0,15-13 0,-1-1 0,15-4 0,-11 8 0,-3 6 0,-15 8 0,-13-1 0,-8 11 0,-15 4 0,-9 6 0,-16 8 0,-9 6 0,-15 8 0,-8 10 0,-2 7 0,-19 7 0,4 3 0,0-6 0,0 6 0,15-14 0,6-3 0,11-10 0,11-4 0,14-14 0,21-14 0,11-7 0,15-11 0,20-6 0,12 0 0,-5-1 0,5 4 0,-15 4 0,-18 10 0,-7 3 0,-11 4 0,-20 7 0,-12 7 0,-10 11 0,-18 6 0,0 4 0,-11 4 0,4 6 0,-4 1 0,1-1 0,-1-3 0,14-7 0,8 0 0,3-11 0,15-3 0,6-7 0,19-7 0,6-7 0,11-6 0,18 2 0,-4-3 0,12-3 0,-19 3 0,0 7 0,-10-4 0,-15 11 0,-3 0 0,-8 0 0,-10 4 0,0 3 0,-7 3 0,-7 4 0,-4 7 0,-10 7 0,-8 4 0,-6 3 0,-5 3 0,8-3 0,7-7 0,14 0 0,11-11 0,14-6 0,18-8 0,11-6 0,14-8 0,3-3 0,0 1 0,-6-5 0,-1 4 0,-14 4 0,-7-1 0,-11 1 0,-7 10 0,-10 0 0,-5 7 0,-6 3 0,-4 8 0,-6 10 0,-5-4 0,-7 11 0,4 0 0,-3-4 0,3 1 0,3-8 0,12 1 0,10-8 0,7-10-2,14-3-8,11-8-1,14-3-25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20:53:13.781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2025 174 58,'0'0'0,"0"0"0,-11 10 61,11-10-37,0 0-7,0 0-5,0 0-4,0 0-3,-3 4 0,-1-4-2,-3 3-2,3 1 1,-3 3 0,0-7 0,0 0 1,-4 3 2,4-3-2,0 4 1,0-1-2,-7 4-1,7-3 0,-4-1-2,0 4 2,1 0 0,-1 4-1,-3-4 1,3-4 0,-3 4-1,-8-3 0,5-1 1,-1 1-1,7 6 0,-3-6 0,3 0 0,4-1 0,-4-3 0,1 4-6,3-4 9,-8 3-1,1 1-1,7-1-1,-7 4 0,-1-3 1,5-1-1,-4-3 0,-1 7-1,8-3 1,-7-1 0,3 1-1,1-1 2,-5 1 0,5 3-1,-1 0-1,-3 0 1,-1 3 0,1-3 0,0-3 1,7-1-1,-4 1 0,4 3 1,0-4-1,0 1 0,3 3 1,-3-4-1,0 1 1,-4-1-1,-3 8 0,0-4-2,0 0 2,-4 0 1,4 0-2,3-4 2,-7 4-1,15-7 1,-8 0-1,7 4 1,1-4-1,3 0 0,0 0 1,3-4-1,8-6 0,3-1 0,4 1 0,3-8 0,8 4 0,-1 4 0,8-4 0,-4 7 0,0-7 0,-7 3 0,0 8 0,-4-1 0,-3 1 0,-4-1 0,4 4 0,-4 0 0,4-7 0,0 0 0,-4 7 0,8 0 0,-8-3 0,4 3 0,-4 0 0,-3-4 0,-4 4 0,0 0 0,0 0 0,-4 0 0,5 0 0,-1 0 0,-7 0 0,3 0 0,-3 0 0,0 0 0,0 4 0,-3 3 0,-4-4 0,-4 4 1,0 0-1,1 4 0,-5-4 0,1 0 0,-7 3 0,-1 1 0,1 3 0,-4 3 0,0-3 0,-7 4 0,7-1 0,-10 1 0,17-7 0,-11 3 0,11 0 0,1 0 0,6-7 0,0 0 0,1-4 0,-1 1 1,4-1-1,7-3 0,0 0 0,0 0 0,-4 0 0,4 0 0,0 0 0,0 0-1,4 0 1,3-3 0,14-4 0,-3 0 0,0 0 0,3-7 0,8 0 0,-11 3 0,10 1 0,-7-1 0,-3 0 0,0 4 0,3-3 0,-3 3 0,-4 0 0,-3 3 0,0-3 0,-1 4 0,5-4 0,-5 3 0,-3 1 0,1-8 0,2 8 0,-10-4 1,7 3-1,-7 1 0,8-1 0,-8 4 0,7-7 0,0 4 0,11-1 0,-11 1 0,3 3 0,-3 0 0,1-4 0,-8 1 0,0 3 0,0 0 0,0 0 0,10 0 0,-3 0 0,-3 0 0,0 0 0,-1 0 0,1 0 0,-1 0 0,1 0 0,3 0 0,0 0 0,0-7 0,0 7 0,0 0 0,-3 0 0,0 0 0,-4 0 0,0 0 0,0 0 0,0 0 0,0 0 0,0 0 0,0 0 0,0 0 0,3 0 0,-3 0 0,0 0 0,0 0 0,0 0 0,0 0 0,-3 0 0,-5 3 0,1 1 0,-7 6 0,3-6 0,-6 6 0,2-6 0,-3-1 0,1 8 0,-5-4 0,8 7 0,3-7 0,-6 0 0,-1 0 0,4-4 0,-8 4 0,4-3 0,-3 6 0,3-6 0,-3-1 0,3 4 0,0-3 0,0 3 0,8-3 0,-12 3 0,19-7 0,-4 3 0,-4-3 0,7 0 0,4 0 0,0 0 0,0 0 0,0 0 0,15 0 0,-8 0 0,14 0 0,4 0 0,4-3 0,6-4 0,1-4 0,-1 4 0,-6 0 0,3 0 0,-11 0 5,1 3-3,-12-3 0,5 0-1,-1 0-1,0 4 0,-3-1 0,-1 4 0,1 0 0,-4 0 0,0 0 2,-3 0-1,0-3 1,-4 3 0,0 0-1,0 0 0,0 0-1,0 0 0,-4 0 0,0 0 0,-6 3 0,-1 4 0,0 0 0,-3 0 0,-4 4 0,-7-1 1,0-3-1,4 4 0,-4 0-1,-7-4-2,0 3 2,-4-3 1,4 7-1,4-7-1,-1 11 1,-3-8 0,0 1-2,4 3 1,-1 0 1,1-4 0,3 1 1,4-4 0,3-4-1,4-3 0,6 0 0,1 0 1,4 0 0,3-7 0,0 4 0,3-4-1,4 0 1,4-4 0,3 1 0,8-8 0,-1 1 0,8-1 0,-1-10 0,4 4 0,4-1 0,3-3 0,0 0 0,0-4 0,4 4 0,0 0 0,-11 4 0,-4-1 0,1 4 0,-4-4 0,-8 4 0,-2 0 0,-1 4 0,-3 3 0,-4 3 0,0 4 0,0 0 0,-7 4 0,0 3 0,0 3 0,-11 8 0,1-1 0,-8 1 0,-7 3-1,-4 7-2,-13-4 0,-8 11 1,-7 0-5,-18 4 1,4 7 2,-15 3 3,-3 0 0,7 3 0,8-2 1,13-5 0,18-10 0,8-10 0,13-1 4,15-17 3,11-10-2,14-8-2,17-6-2,8-15 1,18 4 0,6-11-1,8 4 0,10-14 0,-3 0-1,-3 0 1,-8 3-1,-11 8 1,-10 10-1,-18-1 1,-7 8 1,0 11 2,-11 3 0,-6 7-3,-8 3-1,0 4 1,-8 4 0,-13 6-1,-15 8 0,4 10 0,-10 4-1,-8 3-5,-11 3 2,1 1 1,-8 6 2,0 1 0,4-4 1,11 11 0,0-11 0,13-11 0,5 1-1,10-14-1,14-4 3,11-14 0,11-7-1,14-4 1,0-10 0,17-7-1,5 0 0,3-11 1,3 1-1,7-8 0,-3-3 0,0-4 0,-7 11 1,-7 0-1,-7 11 1,-19 9 4,-2 1-1,-5 11-3,-10 6 0,-10 8-1,-8 10 0,-14 7 0,-7 21 0,-11-7-1,-7 18 1,-14-1 0,-4 12 0,0-1-1,0 3-2,15-6 1,-1-4 3,15-10-2,7-15 0,14-3-1,7-7 1,0-6 1,18-12 0,0-10 0,18-14 0,3-7 0,4-4 0,11-6 0,7-11 0,3 6 0,7-2 1,-6-4-1,6 0 3,-10 0-4,-11 3 2,-4 14 1,-3-3 1,-11 18-5,-6 6 0,-5 4 2,-6 11 2,-8 6-1,-7 8-1,-14 6-1,-7 15 2,-4 3 1,-10 0-1,-1 11 0,-3 3 0,4 0-1,-4-3 0,14-8 0,-3-3 0,14-7-2,7-14-2,7 1 1,8-15 1,10-11 2,7-17 0,7-11-1,11-3 0,10-14 1,19-3 1,-1-8-1,4 0 0,-3-6 0,-5 6 0,-9 4 0,-1 10 4,-18 15 0,1 6-6,-15 8 5,0 10-2,-7 10 0,-14 22-1,-15-1-4,4 4 5,-18 18 0,-3 3-1,-4 4 0,0 6 1,1 1-2,-1 0 2,3-8-1,1 4 0,11-14 1,10-14-1,0-3-5,14-14 2,11-11 1,11-18 1,14-21 1,3-3 1,11-10-1,11-4-1,7-8 2,-4 8-1,-3-7 0,-10 10 2,-8 8 0,-8 10 1,-13 10-3,-4 8 0,-7 13 2,-7 18-1,-4 0-1,-17 7 1,-8 11-6,1 6 8,-8 5-8,-3 6 5,-1 3-1,1 1 3,-4 0 1,0-15-2,8 4 0,13-10-2,8-15-5,7-6 4,14-11 1,7-14 0,18-18 0,7-3 1,7-14 0,7-4 0,4-3 0,-7 4 1,0-11-1,-8 10 1,-6 7 3,-12 11-2,1 14 0,-11 0-1,-7 18 0,0 6-1,-21 15-5,3 6 6,-3 8 1,-15 3-3,4 10-1,-11-2 3,8 9-1,-11-3 2,-1-3-2,-3-4 1,15 0 0,-4-14-7,17-7 8,4-3-5,4-11 1,14-14 1,14-18 0,11-3 1,11-14 0,3 0 0,7-7 0,1-7 0,-8 3 0,-7-3 0,4 7 0,-8 7 1,-10 10 3,-4 8-1,-3 10-1,-8 3-1,-3 11-1,-7 11 0,-11 13-6,-3 1 5,-11 13 5,0-3-2,-4 14-2,-17-3 1,3 7-1,0-4 1,4-4-2,3-9 1,8-1-1,13-21-8,8 0 9,10-14-5,15-14 8,10-18-2,22-3-1,0-7 2,0-4-1,-4-13 1,0-5-2,0 1 2,-14 7-1,0 7 0,-11 10 0,-3 15 0,-4 6-1,-7 4 0,0 14 1,-7 14-2,-4 7 2,-3 7-2,-14 11 1,-1 7 0,-14-1 0,1 4 0,-15 4 1,7-7-2,0 10 1,0-7 1,4-10-1,7-8 0,14-10-2,7-3-3,4-11 5,14-14-2,10-14 1,8-4 2,7-17-2,11 3 2,-1-6-1,12-11 0,-5 3 1,-6 0-1,-8 4 2,1 18-1,-11-1 0,-4 15-1,-11 6 0,-3 11 1,-7 14-1,-10 14 0,-8 4 0,-11 13 0,0-3 0,-6 15 0,-5 6 0,-2-4 0,-1 1 1,3-7 0,8-15-1,11-6 0,6-8-2,5-10-1,9-7 0,8-14 4,15-14-2,6-14 2,8-3 0,6-8-1,11-7 0,-3 4 0,3-7 1,-3 4 0,-4-1-1,-7 14-1,-7 4 2,-3 11-1,-8 10 0,-11 0 1,-3 14-1,-3 17 0,-18 1 0,-4 10 0,-7 7 0,-8 0 1,-6 11-1,3 6-1,-6 1 1,-1-4-1,7 4 1,7-11 1,8-11 0,3-10-2,4-3-8,13-8 10,8-10-1,8-17 1,13-11-1,4-7 0,-4-7 0,15-8-1,-11 8 0,7-3 2,-7-4-1,-4 6 4,-3 8-2,-4 11-2,-10 6 0,6 8-1,-10 6 1,0 8 1,-10 10 0,-1 7-1,-7 10 0,-10 1 0,3 14 0,-7-4 0,7-4 1,-7 1-1,7-7 0,-4-1 1,1-6-1,10-8 1,4-6-2,7-4-9,-4-7 10,11-7 1,11-11 0,-1-6-1,12-15-5,3 4 6,14-7 1,-4 0-6,5-11 7,2 0-2,-6 1 0,-4 6-1,-3 8 0,-12 13 1,-2 1 3,-8 13-1,-4 4-2,-6 14-1,-12 11 0,-9 10 0,-9 7 1,-9 7-1,3 0-1,-4-4 1,-7 5 0,11-8 0,0 0 0,14-14-2,7 0-1,4-11 1,14-10 1,0-10 1,21-11 0,4-7 0,3-14 0,8-15 0,3 5 0,-3-1 0,-4-3 0,-7 18 2,-4 2 0,-7 15 1,-3 4-1,3 3-1,-14 7 0,0 7-1,-14 14-5,-4 3 3,-7 8 2,0 3 0,-10 11-1,-1-1 2,-10 8-2,7-8 4,3 1-4,1-7 3,10-11-5,10 0 0,5-11 2,6-6 1,8-4-1,6-14 1,15-14 0,7-8-6,-3-9 10,3 3-2,0-7-1,-11 10-1,1 7 0,-8 11 3,-3 0 0,-4 11-2,-7 3 0,0 3-1,0 8 0,0 3 1,-18 10-1,4 1 0,-8 3 0,-3 4 0,-3 3 1,-1 0-2,5-7 1,6 0-3,3-11-1,8-3 2,7-3 2,0-8 0,7-13 0,8-11-1,6-7 0,-7 0 1,1 10 0,-5 0 0,1 8-1,-11-1 1,0 8 0,0 3 0,0 7 0,0 3 0,-14 8 0,-1 6 0,1 1 0,0-1 0,-4 8 0,-10 3 0,6-7 0,-6 4 0,6-4 0,1-11 0,7-3-1,10 0 1,4-7 0,11-3 0,7-8 0,0-6-1,3-8 0,0 8 0,-6-1 0,-1-3 1,-4 4 0,-2-1 0,-5 4 1,-3 3-1,0 1 0,0-1 0,0 8 0,0 3 0,0 0 0,-3 0 0,-1 0 0,-10 0 0,7 3 0,-8 1 0,-2 6 0,2-6 0,5-1 0,6 1 0,-3-4-2,7 0 0,0 0-9,0-4 3,7-3 2,-3 4-1,-1-4 1,8 0-84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8-23T19:39:04.093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19:48:51.390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483 210 29,'-7'7'0,"-7"3"0,-22 4 67,36-14-50,0 0-8,0 0-4,0 0 5,0 0-1,11-3-6,0-8 0,3-2-1,7-1-2,1-3 3,2 3 3,-2-7 1,-1 7-3,-7 7-5,0 0 8,-6 4 4,-1 3-1,-4 0-4,-3 0-5,-3 3 1,-4 4-2,-8 4-5,1-1 8,-7 4-2,-8 3 0,5 0-1,-1-6 1,7-1-1,4 0-5,7-6 8,3-4 0,4 0-1,4-7-1,3-7 0,7 4 0,0-4 0,4 0 0,0-3-1,-1 0 2,-6 3-1,-4 0 3,4 7-3,-11 0 0,0 4-1,0 3 0,-7 0 0,0 3 0,-4 4-4,0 0-2,-6 3 9,-1 1-5,-7 3 2,11-7 2,-8-1 1,12-2 0,-1-1-1,4-3-1,7 0 0,0-3-1,7-4 0,4-3 0,10-1 0,-3-3 0,-4 1 0,7 2 0,-3 4 0,-4-3 0,1 7 0,-8-4 1,0 3-3,0 4-2,-7 0 8,-7 0-2,-7 4-1,-1 9-2,-2-2 0,-8 3 1,0-1 0,0 1 0,4-3 0,3-1 1,4-7 2,3 1 2,8-4-3,-1-4-1,4-6-1,7-4 1,4-6-1,10 2 0,0-6 0,8 3-1,-8 4 0,0 3 1,1 4-2,-15 3 1,3 4-1,-10 3 2,0 0 1,-7 7-2,-3 3-1,-12 7 2,-6 4-1,10 6-2,-10-2 1,10 2 5,0-6-2,8-4-1,3-3 0,7 0 2,3-11 0,4-3 0,11-7-1,3 1 0,11-8-1,0 0 0,4-7 1,3 7-1,3 1 0,-10 2-1,-3 1-3,-4-1 3,-11 11 0,-7 0 1,-7 4 1,0 6 0,-14 4-1,-1 3-1,-9 4 1,-5 3 0,11-6 0,-3-5-1,0 1 1,14-7 0,0 0 2,7-4 0,7-3-1,14-3 0,0-4 0,4-3 0,11-8-1,3-2 1,3 2-6,1 1 6,0-4 1,-11 8-1,-4 2 0,0 4-2,-21 0 1,1 7-1,-8 0 0,-8 11 0,-6 3-2,-14 3 1,-4 11 1,0-4-3,-7 3 2,7-3 4,7-6-1,4-4 0,10-1 4,8-6-3,6-7 0,15-7-1,7-10 0,3 0 0,8-7-5,6 3 2,-3 0 3,7-3-3,-10 7 6,-11 3-3,-4 4 1,-7 3-6,0 0 7,-6 7-2,-8 0-7,-4 10 9,-10 4-3,-4 3-2,-7 4 0,-10 7 0,-1-1 1,-10 8 1,14-11-1,4 0 1,10-7 0,7-6 5,11-8-3,11-3 1,10-10-3,18-4 1,0-10 0,15 3-1,-12-7 0,4 4 0,1-3 1,-5 6-1,-3 7 0,-10-7-1,-8 15 1,-10 2 0,3-3 0,-14 7-2,0 4 3,-7 9-1,-11 8 0,-3-4-1,-8 4 1,8 7 0,-8-8 0,8 1 0,7-7 0,-4 3 0,15-10 1,3-7 1,14 0-1,4-10 1,10-7-1,4-1-1,18-2 0,-11-8 1,14 4-2,-10 0 1,-4 10 0,-7 0-1,-4 4 0,-10-1-1,-8 8 1,-3 3 0,-7 7 2,-10 7-1,-8-1-1,-7 8-1,-10 10 0,-1 0 1,4-7 1,-3 7 0,10-10 1,4 3 0,10-10 1,11-7 0,0-7 0,18-7 0,7-10-2,10-4 1,4-3-1,4-4 0,10 1 0,-3-1 0,-4 7 0,-7 4 0,-4-4-1,-17 11 1,3 3-1,-10 4 1,-7 3 0,-4 0-1,-7 10 1,-11 0 0,0 15-1,-10-5 0,-8 5 1,8 6 0,-1-7 0,1 0-6,10-3 9,8-11-1,2-3 1,19-7-2,7-4 0,10-9 0,8-8 0,6 0-1,5-6 0,2-1 0,-3 4 0,-7 7 0,4-4-1,-15 10-1,-10 5 0,-4-1-2,-3 7 6,-11 3-1,-4 7-1,-10 4 0,0 7-1,-18 7 0,-10 6 0,10-3 1,-7 0 0,7 0 0,0-7 0,17-6 0,5-1 1,6-10 1,18-7-1,15-14 0,13-3 0,5-7-1,9-7 1,8-4-1,0 1 1,-7 3-2,-7 6 1,-11 5 0,-11 6 1,-7 3-1,-6 5 0,-8 6-1,-7 0 1,-11 10 0,-10 4-2,3 6 0,-17 5-3,-5 2 8,5 1-3,3-4-1,4 0 2,-1 0 0,15-17-1,3 0 3,11 0-2,7-7 0,11-14 0,18-3-1,6-11 1,4 4-1,8-3 0,-15 2 0,7 5 0,-11 2 0,1 1 0,-15 7-1,-3-1 1,-7 8 0,-4-4-1,-7 7 1,-7 7 0,-4 7-1,-7 3-1,-10 4 0,-1 13 1,-3-3 1,1-3 0,2 0 0,1-4 0,14-7 1,10-7 1,4-6-1,11-4 0,3-11 0,14-2 0,11-11-1,0 3 0,0-3 0,4 3 0,-4 0 0,-7 4 0,-4 0-1,-10 13-1,0-6 1,-11 6 0,-3 4 1,-4 4 0,-11 10-1,-10 10 0,-1 3-1,-6 1 1,-4 7 1,4-4 0,-1 0 0,15-7 0,-7-7 1,14-6 1,7-5-1,7-6 1,21-10-1,8-7 0,10-7-1,3-7 1,1 3-1,0 0 0,-4 4 0,-7 0-1,-3 10 0,-15 4 0,0 0-6,-7 3 9,-10 7 0,-4 7-2,-18 6-1,-3 1-1,-11 10-3,0 7 3,-14 7 1,7 0 1,-7-3-2,14-8 4,7-6-1,7 0 3,11-11-6,7-6 7,14-8-1,14-10-2,4-6-2,8-4 0,6-8-1,-4 1 1,-3 4 1,-3 6 0,-4 4 0,-11 0 0,-7 6 0,-3 4-2,-4 4 1,-3 3-2,-4 0 0,0 7 2,-4 3 0,-7 7 0,-3 1 1,4 2 0,-5-2 0,1 2-1,3-9 0,8 2 1,-4-6 0,7-3 0,7-4-1,7-11 1,4-2-1,3-5 0,8 1 0,-5 0 0,15 0 0,-10-4 0,-4 11 0,-8 3-1,-2 3-2,-8 4 0,-4 0 3,-3 4-1,0 9 1,-3 5 0,-11 13 1,6 3-2,-2-3 2,3 4-1,-4-4 0,4-3 0,3-11 1,4 0 1,0-7 0,0-3-1,0-7-1,4-10 0,3 0 0,7-8 0,0-2 0,8-4-1,-1 3 0,0 4 1,-3 3 0,0 10-9,3-3 10,-10 7-2,3 0 1,-10 7 0,-1 4 0,4 6 0,-7-3 0,0 3 1,0 0-1,0 0 1,-10 4 0,6-7 0,-3-4 0,0-3 1,7-3-1,0-4 0,0 0-2,0-7-1,7-4 1,0 1-1,-3 0 0,13-4 1,-6 4 0,3 3 0,-3 0-1,-1 3-1,-6 4 2,-4 0 0,0 0 1,0 7 0,-4 0 0,-6 7 0,-4 3 0,-4 0 0,-7-3 1,4 7-1,-4-11 0,0 1 1,4-1-1,3-7 0,4 1 0,0-4 0,3 0 0,0 0 0,8-4 0,-4 1 0,-4-4 0,4 4-1,-4-1 2,4 1-1,0 3 1,0-4-1,0 4 3,3-3 1,1-4-2,-1 4-1,1-4 0,-1 3-1,-3-3 0,7 0-1,-7 4 1,-4 3 0,8-4 0,-4 4 0,-1 0 0,-6 0 1,7-3-6,-7 3 8,3-3-2,1-1-1,-5 1-6,5-1 4,-4 4 0,-1 0 1,-2 0 4,-1 0 1,4 0-2,0 0-1,-1 0-1,5 0 0,-8 0 1,11 0-1,-7 0 0,-1 0 2,-2 0-1,10 0 0,-11 0-1,7 0 1,0 0-2,-3-3 1,-3 3 1,-1 0-1,4 0 0,-1 0 0,1 3 0,-4-3 0,4 0 0,0 4 0,0-4 0,0 0 0,3 0 1,0 0-1,1 0 0,-5 0 0,12 0 0,-8 0 0,-3 0 0,0 0 0,0 0 0,-4 0 0,0 0 0,8 0 0,-5 0 1,1 0-1,3 0 0,-3 0 0,7 0 0,-7 0 0,7 0 0,0 0 0,-4 0 0,4 0 0,0 7 0,-4-7 0,4 0 0,0 0 0,-4 0 0,4 0 0,-7-4 0,3 4 0,4-3 0,0-1 0,-7 4 0,7-7 0,-4 7 0,4 0 0,-7 0 0,3 0 0,1 0 0,-4 4 0,6-4 0,1 0 0,-10-4 0,9 4 0,-2 0 0,-1 0 1,1 0-1,-1 0 0,0 0 0,1 0 0,-5 0 0,5 0-1,-4 0 1,6 0 0,-6 0 0,7 0 0,0 0 0,-4 0 0,4 0 0,-7 0 1,7 0-2,0 0 1,-4 0 0,1 0 0,-1 0 0,0 0 0,4 0 0,0 0 0,0 4 0,0-4 0,0 0 0,0 0 0,0 0 0,-1 0 0,1 3 0,-3-3 0,-1 0 0,4 0 0,0 0 0,-7 0 0,3 0 0,4 0 0,0 0 0,0 0 0,0 0 0,-1 0 0,1 0 0,-7 0 1,7 0-1,-4 0 0,4 0 0,-7 0 0,7 0 0,-7 0 0,7 0 0,0 0-1,-4 0 1,4 0 0,0 0 0,0 0 0,0 0 0,-8 0 0,8 0 1,0 0-2,0 0 1,0 0 0,-7 0 0,7 0 0,0 0 0,3 0 0,-3 0 0,0 0 0,3 0 0,-3 0 0,-3 0 0,6 0 0,-3 4 0,3-4 0,-3 0 0,0 0 0,-7 0 0,10 0 0,-3 0 0,4 0 0,-4 0 0,-4 0 0,4 0 0,-4 0 0,4 0 0,-7 0 0,-4 0 0,8 0 1,-5 0-1,1 0 0,0 0 0,0 3 0,3-3 0,-3 0 0,7 0 0,-4 0 0,0 0 0,-3 0 0,4 4 0,-1-4 0,-3 0 0,3 0 0,0 0 0,-3 3-1,7-3 1,0 0 0,-7 0 0,0 0 0,7 0 0,-1 0 0,-2 0 0,3 0 0,0 0 0,0 0 0,-1 0 0,1 0 0,-7 0 0,3 0 0,1 0 0,3 0 0,0 0 0,-4 0 0,4-3 0,0 3 0,3 0 0,-3 0 0,0-4 0,0 4 0,-4 0 0,4 0 0,0-3 0,0 3 0,0 0 0,-4 0 0,4-4 0,0 4 0,0 0 0,0-3 0,3 3 0,-10 0 0,7 0 1,0 0-2,0 0 1,-4 0 0,4 0 0,0 0 0,0 0 0,0 0 0,0 0 0,3-4 0,-3 4 0,-4 0 0,4 0 0,0 0 0,0 0 0,0 0 0,3 0 0,1 0 0,-8 0 0,4 0 0,0 4 0,0-4 0,0 0 1,3 0-1,1 0 0,-1 0 0,-7 0 0,11 0-1,-7 0 1,7 0 0,-7 0 0,7 0 0,-7 0 0,4 0 0,-1-4 0,0 4 0,1 0 0,3 0 0,-7 0 0,3 0 0,1 0 0,-1 0 0,1 0 0,-1-3 0,4 3 0,0 0 0,-3 0 0,-1 0 0,-3 0 0,7 0 0,-7 0 0,7 0 0,0 0 0,-4 0 0,4 0 0,-3 0 0,3 0 0,0 0 0,0 0 0,0 0 0,0 0 0,-4 0 0,-3 0 0,7 0 0,-7 0 0,7 0 0,0 0 0,-7 0 0,7 0 0,0 0 0,0 0 0,-7 0 0,7 0 0,0 0 0,0 0 0,0 0 0,0-4 0,0 4 0,0 0 0,0-3 0,0 3 0,-7 0 0,7 0 0,-7 0 0,3 0 0,4 0 0,0 0 0,-4 0 0,4 0 0,0 0 0,0 0 0,0 0 0,0 0 0,0 0 0,0 0 0,0 0 0,0 0 0,0-4 0,0 4 0,0 0 0,0 0 0,-7 0 0,7 0 0,0 4 0,0-8 0,-7 4 0,7 0 0,0 0 0,0 0 0,0 0 0,-7-3 0,7 3 0,0 0 0,-7 0 0,7 0 0,-7-3 0,7-1 0,-4 4 0,4 0 0,0 0 0,0 0 0,-3 0 0,3-3 0,-4-4 0,4 7 0,0 0 0,-3 0 0,3 0 0,0 0 0,-4-4 0,4 4 0,0-3 0,-3 3 0,-1 0 0,-3 0 0,3-7 0,1 10 0,-1-6 0,-6 0 0,10 3 0,-7 0 0,7-11 0,-8 11 0,8 0 0,0-7 0,0 4-5,0-1-13</inkml:trace>
  <inkml:trace contextRef="#ctx0" brushRef="#br0" timeOffset="7203">533 255 70,'-4'0'0,"-6"0"0,-15-3 69,25 3-49,0 0 0,-7 0-8,0 0-4,-4 0-3,4-4-3,-7 4-1,3 0-2,0 0 0,1 4 1,3-1 0,0 4 1,3-4-1,1 4 1,-1-7 0,4 4 3,0-4-1,0 0-1,0 0-1,4 0 1,3 0-1,-4 7-1,4-4 0,0-3 0,0 0 1,1 0-2,-5 0 1,1 0 0,-4 4 0,0-4 0,0 0 0,0 3-1,0 4-1,0 0-1,-7 0 0,3 3 0,-3 0 2,3 4-1,4-3 3,-3-1-1,3 4-1,0-7 2,0-4-1,0-3 5,0 0-1,3 0-2,1 0-1,-1-7 1,-3-3-1,0-4-1,0 4 1,0-4 1,0 7-1,-7-3-1,0 3 1,0 3 0,0 4-1,0 0 0,3 0-2,1 0 1,3 0 0,0 0 0,0 0 1,0 4 1,0 3-2,3 0 1,1-1 0,0 5 0,-1-4 1,-3 3 0,0-3 1,0 0 0,0-4 0,0 1 4,0-4-3,0-4 1,0 1-2,0-11-1,-3 4 0,-5-4-1,1 0 1,0 0-1,4 1 0,-8 2 0,7 4-2,1-3 0,3 6-1,0 4 0,0 0 2,0 0 1,0 11 0,0-4 0,3 0 0,8 3 0,-4 0 0,0 1 1,0-4-1,1 3 1,-5 0-1,4 1-2,-3-8-6,3 1-25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19:49:0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1379 70 71,'-7'-7'0,"-7"4"0,3-22 68,11 25-44,-4-3-6,1-1-3,3 1-3,-7-1-4,-4 1-3,8-1-1,-5 1-2,1-1 0,4 1-1,-4 3 0,7-4-1,0 4 0,-4 0 0,4 0-1,0 0-1,0 0-1,0 0 3,0 0-1,0 0 0,0 0 1,0 0-1,0 4 2,0-1 1,4 1-1,-1 3 0,4-4 0,-3 4 0,-1-3-1,1 3 1,0-4-1,-1 1 0,1 3 1,3-4 0,0 1 0,-7 6 0,7-10-1,-4 4-5,-3-1 3,8 1 5,-1 2-2,0-2 1,-7 3-2,0-4 2,0 1-2,0-4 1,0 3-1,7-3 1,-7-3 0,7 6-1,-3 1 0,-1-1 0,-6 4 0,6-7 0,1 4-1,-4-1 1,0 1 0,0-1 0,10 4 1,-10-3-1,7-4 1,-3 7-1,-4-4 0,3 1 0,-3-1 0,0 4 0,4-4 0,-4 1 0,0-1 0,4 1 0,-1 3 0,1-4 0,-1 1 0,-3-4 0,7 0 1,-7 3-1,0 1 0,0-4 0,0 3 0,0-3 0,0 4 0,7-1 0,-7-3 0,0 4 0,8-1 0,-5 1 0,1-1 0,-1 4 0,1-7 0,-4 4 1,7-4-1,-7 3 0,0-3 0,0 4 0,0-1 0,0-3 0,7 7 0,-7-4 0,3 1 0,-3-4 0,4 3 0,0 1 0,-1-1 0,-3 1 0,4-1 0,-1 1 0,4-1 0,-3-3 0,-1 4 0,-3-1 0,4 1 0,-4-1 0,4 1 0,-4-1 0,3 1 0,1-4 1,-1 3-1,1 1 0,-1 3 0,1-4 0,-1 1 0,1-4 0,-4 3 0,3 1 0,-3-1 0,0 0 0,8 4 0,-8-7 0,0 4 0,0-1 0,7 1 0,-7-4 0,0 3 0,0 1 0,0-1 0,3 1 0,-3-1 0,0 1 0,7-4 0,-7 3 0,0 1 0,7-1 0,-7 1 0,0-1 0,8 1 0,-8-1 0,0 1 0,0-1 0,10 1 0,-10-1 0,0 1 0,0-4 0,7 6 0,-7-2 0,4-1 0,-4 1 0,3-1 0,-3-3 0,0 7 0,0-7 0,0 4 0,7-1 0,-3-3 0,3 4 0,-7-1 0,0 1 0,0-1 0,7-3 0,-7 0 0,0 0 0,0 0 0,0 4 0,0-1 0,0-3 0,7 4 0,-7-4 0,0 0 0,0 0 1,7 3-1,-7-3 0,0 0 0,0 0 0,0 0 1,0 0-1,0 0 0,0 0 1,0 0-6,0 0 6,0 0 1,0 0-1,0 0 2,0 0-2,0 0 0,0 0 0,0 0 0,0 0-1,0 0 0,0 0 1,0 0-1,0 0 0,-7-3 0,7-1 0,-7-3 0,7 4 0,-7-4 0,7 0 0,-7 3 0,7-3 0,-4 7 0,4-3 0,-3-1 0,-1 1 0,1-1 0,-1-2 0,4 2 0,0 4-1,0 0 2,0-3-1,-7-1 0,7 1 0,0-1 0,-10 4 0,10 0 0,0 0 0,-8-3 0,8 3 0,0 0 0,-7 0 0,7-4 0,0 4 0,0-3 0,0 3 0,0 0 0,0-4 0,0 1 0,0 3 0,0 0 0,0-4 0,0 4 0,-7-3 0,4-4 0,3 3 0,0 1 0,0-1-1,0 4 1,-7 0 1,7-3-1,0 3 0,0 0 0,0 0 0,0 0 0,0 0 0,0 0 0,0 0 0,0 0 0,-8 0 0,8 0 0,0 0 0,0 0 0,0 0 0,0 0 0,0 0 0,0 0-1,0 0 1,0 0-1,0 0 0,0 0 1,0 0 0,0 0 0,0 0 0,8 3 0,-8 4 0,7-3 0,3 3-1,-3 0 1,1-4 1,2 4-1,-3-3 1,-7-1-2,4 1 2,-4-4-1,3 3 0,1-3 0,-4 4 0,3-4 0,1 0 0,3 0 0,-7 3 0,0-3 0,0 4-1,0 2 1,0-6 0,0 4 0,0-4 1,0 0 0,0 0-1,0 0 0,0 0 0,0 0 0,0 0 0,0 0 0,0 0 0,0-4 0,0-2 0,-7 6 0,0-4 0,3 4 0,1-3 0,-1-1 1,-3 1-2,7 3 1,-10 0 0,10 0 0,0 0 0,0 0 0,0 0 0,-8-4 0,8 4 0,-7 0 0,7-3 0,0 3 1,0-4-1,-7 4 0,4 0 0,3 0 0,0 0 0,0 0 0,0 0 0,0 0 0,0 0 0,-7 0 0,7 0 0,-11 0 0,7 0 0,1 0-1,-1 0 1,1 0 0,3 0 0,0 0 0,0 0 0,0 0 0,0 0 1,0 0-1,0 0 0,0 0 0,0 0 0,0 0 0,0 0 0,0 0-1,0 0 1,0 0 0,0 0 0,0 4 0,0-4 0,0 3 0,0 4 0,0-7 0,0 4 0,3-1 0,-3-3 0,4 0 0,-4 0 0,3 0 0,-3 0 0,0 0 0,0 4 0,4 2-1,-1-6 1,-3 4 0,8-1 0,-8-3 0,0 4 0,7-4 1,-7 0-1,0 0 0,0 0 0,0 0 0,0 3 0,0-3 0,0 0 1,0 0-1,0 4 0,0-4 0,0 0 0,0 0 0,0 0 0,0 0 0,3-4 0,-3 4 0,0 0 0,0 0-1,4 0 1,-4 0 0,0 0 0,0 0 0,0 0 0,0 0 0,0 0 0,0 0 0,0 0 0,0 0 0,3 0 0,4 0 0,-7 0 0,8 0 0,-8 0 0,7 0 0,0 0 0,-7 0 0,10 0 0,-3 7 0,4 0 0,-4-7 0,0 4 0,0-1 0,-3-3 0,3 4-1,0-1 2,0-3-1,-3 0 0,-1 4 0,1-1 0,-1-3 0,1 4 0,0-1 0,-1-3 0,-3 4 0,0-1 0,4 1 0,3-1 0,-4 1 0,1-1 0,-1 1 0,1-1 0,0 0 0,-4-3 0,7 0 0,-7 4 0,0-4 0,0 0 0,0 0 0,3 0 0,-3 0 0,0 0 0,0 0 1,4 0-1,-1 0 0,-3 0 0,0 0 0,4 0 0,-4 0 0,0 0 0,0 0 0,3 0 0,4-4 0,-3-2 0,0-1 0,3 0 0,-4 0 0,1 3 0,-1-3 0,-3 0 0,0 4 0,4-4 0,-4 3 0,0 1 0,0-4 0,0 0-1,0 0 1,0 3 0,0-2 0,0-1 0,0 0 0,0 0 0,0-4 0,0 4 0,0 4 0,0-4 0,0 0 0,0 0 0,0 0 0,0 0 1,0 0-1,0 0 0,0-3 0,0-1 0,0 4 0,0-3 0,0 3 0,0 0 0,0 0 0,0 0 0,0-4 0,0 5 0,0-8 0,0 7 0,0-4-1,0 4 1,0 0 0,0 0 0,0 4 0,0-1 0,0 4 0,0 0 0,0 0-1,0 0 0,0 0 0,0 0 1,7 0 1,-7 4-1,0 3 0,7 3-1,-7-3 2,0 4-1,0 6 0,0-3 0,0 0 0,0 0 0,0 3 0,0 4 0,0-7 0,7 3 0,-7-3 0,0 0 0,4 0 0,-1-3 0,-3-1 1,7-3-1,-7 0 0,-3 0 0,3 0 1,0-4-1,3 1 0,-3 3 0,0-4 0,0 4 0,0 4 0,0-8 0,0 4 0,0-3 0,4-1-1,-4-3 1,0 0 1,0 0-1,0 0 0,3 0 0,-3 0 0,0 0 0,0 0 0,0 0 1,0-3-1,0-1 0,0-3 0,0 0 0,0-7 0,4 4 0,-4-1 0,4-3 0,-4 4 0,0 0 0,3-4 0,1 3 0,-4 4 0,0 0 0,3 0 0,1 0 0,3 0 0,-4 0 0,-3 1 0,0 2 0,4-6 0,-4 6 0,0 4-1,4-7 1,-1 4 0,-3 3 0,4-4 0,-4 4 0,0 0-1,0 0 0,0 0 1,0 0 0,0 4 0,0 6 0,3-6 0,-3 10 0,0-1 0,0 1 0,0-3 0,-3 6 0,-1 4 0,1-7 0,-1 3 0,0-3 0,4 7 1,0-7-1,0 0 0,0-4 0,4 4 0,-4-3 0,4-4 0,-4 7 0,0-11 0,0 4 0,3-3 0,-3-1 0,0 1 1,0-4-1,0 3 0,0 1 0,0-1 0,0 1 0,0-1-1,4-3 1,-4 0 0,3 3 0,-3-3 0,4 4 0,-4-4 0,0 3 0,0 1 0,0-4 0,0 0 0,0 7 0,0-4 0,3 1 0,-3-4 1,0 0-1,0 3 0,0-3 0,0 0 0,0 0 0,0 0 1,0 0-1,0 0 0,0 0 0,0 0 0,0 0 0,0 0 0,0 0 0,0 0 0,0 0 0,0 0 0,0 0 0,0 0 0,0 0 0,0 0 0,0 0 0,0 0 0,0 0 0,0-3 0,0-1 0,0 1 0,0-1 0,0 1 0,0 3 0,0-4 0,0 4 0,0-3 0,0 3 0,0 0 0,0 0 0,-3 0 0,3 0 0,0 0 0,0 0 0,0 0 0,0 0 0,0 0-1,0 0 0,-4 3 1,4 1 0,0 3 0,0-4 0,0 1 1,0-1-1,-3 4 0,-1-7 0,1 0 0,-1 0 0,4 0 1,-4 0-1,1 0 0,-1 0 0,1-7 0,-1 4 0,-3-4-1,0 0 1,0-4 0,-4 5 0,8-1 0,-1 0 1,-3 0-1,0 0 0,7 0 0,-7-4 0,3 8 0,4-1 0,-3-3 0,3 4 0,-4-1-1,4 1 2,0-1-1,0 4 0,-3 0-1,3 0 1,0 0 0,-4 0 0,4 0 0,0 0 0,0 0 0,0 0 0,0 0 0,0 4 0,0 3 0,4 3 0,-1-6-1,4 10 0,-3-7 1,3 3 0,-7 1 0,7-4 0,-7 3 0,7-3 0,-7 0 0,0-4 0,0 4 0,0 4 0,4-4 0,-1-4 0,-3 1 1,0-4-1,7 0 1,-7 0 0,0 3-1,0-3 0,0 0 0,0 0 0,0 0 0,0 0 0,-7 0 0,7-3 0,-7-1 0,7 4 0,-7-3 0,0-1 0,-4 1 0,4-8 0,0 8 0,4-4 0,-5 7 0,1-7 0,0-4 0,0 5 0,-3-1 0,10 0 0,-4 3 0,4 1 0,-7-1-1,3-3 1,4 7 0,-3 0 0,-1-3 0,4-1 0,0 1 0,0-1 0,0 4 0,-3 0 0,3 0 0,0 0 0,-7 0 0,7 0-1,0 0 1,0 0-1,0 4 1,0-1-1,0 4 2,7 0-1,-7 0-1,3-3 1,1 3 0,-1 0 0,-3-1 0,4 5 0,3-8 0,-7 4 0,0 4 0,0-8 1,0 4-1,4-3 0,-4-1 1,0-3-1,0 0 1,0 0-1,0 0 0,0 0 0,0 0 0,0 0 0,0 0 0,0 0 0,0 0 0,-4-3 0,4-1 1,-7 1-2,3-1 1,1-3 0,3 4 0,-4-4 0,1 0 1,-4-4-1,7 5 0,-8-1 0,8 3 0,-7-3 0,7 4 0,0-1 0,0 1 0,0 3 0,0-4 0,0 4 0,0 0 0,0 0 0,0 0 0,0 0 0,-7 0 0,7-3 0,0 3-1,0 0 2,0 0-1,0 0 0,0 0 0,0 0 0,0 0 0,0 0 0,0 0 0,0 0 0,0 0-1,0 0 1,0 0 0,0 0 0,0 3 0,0 4 0,0 0 0,0 0 0,0-3-1,7 3 1,-7-1 0,7 5-1,-7-4 1,0 0 0,8 0 0,-8-4 0,0 4 0,0-3 1,0-1 0,0-3-1,0 0 1,0 0-1,0 0 0,0 0 0,0 0 0,0-3 0,0-4-1,-8 0 2,8 0-1,-7 0 0,0 0 0,0 3 0,0-6 0,4 3 0,-1 7 0,4-7 0,0 4 0,0-1 0,-4 4 0,1 0 0,3-3 0,0-1 0,0 4 0,0-3 0,-4 3 0,1 0 0,3 0 0,0 0 0,0 0 0,0 0 0,0 0-1,0 0 1,0 0 0,0 0 0,0 0 0,0 0 0,0 3 0,0-3 0,-4 0 0,4 0 0,0 4 0,0-4 0,0 3 0,0 4 0,0-3 0,0 3 0,0-1 0,4 1 0,-1 0 0,1 4 0,-4-4 0,3 0 0,1 0 0,0 0 0,-4-4 0,0 1 0,0-4 0,0 0 0,0 0 0,0 0 0,0 0 1,0 0-1,0 0 0,0 0 0,0-4 0,0 1 0,0-4 0,0 3 0,-4-3 0,4 4 0,0-1-1,0 4 2,0-3-1,-4-1 0,4 1 0,0-1 0,0 1 0,0-1 0,0 1 0,-3-4 0,-1 0 0,1 4 0,3-8 0,-4 8 0,4-1 0,0 4 0,0 0 0,0-3 0,-3 3 0,3 0 0,0 0 0,0 0 0,0 0 0,-4 0-4,4 0-1,4 0-3,3 0-35</inkml:trace>
  <inkml:trace contextRef="#ctx0" brushRef="#br0" timeOffset="36296">115 335 51,'0'-4'0,"0"4"0,11-10 61,-11 10-44,0 0-3,0 0-4,0 0-3,0 0-3,0 0-1,0 0-2,0 0-1,0 0 2,0 0 0,0 0-1,0 0 0,0 0 5,0 0-1,0 0-3,-11 0 1,11 0 0,-4 0-1,-3 0-1,7 0 0,-7 0-1,7 0 0,0 0 0,-7 0 1,7 0 0,0 0-1,0-4-4,0 4 1,0 0 8,0 0-4,0 0 1,0 0-1,0 0 0,0 0-1,0 0 2,-7 0-2,7 0 0,-7 0-1,7 0 0,-4 0 1,-3 0 1,7 0 0,-7 0 0,0 0-1,7 0 0,-7 0 0,3 0 0,1 0-1,3 0 2,0 0 0,0 0-1,0 0 1,0 0-2,0 0 0,0 0-1,0 0 2,0 4 1,0-4 0,7 3-1,7-3 1,0 0-1,-3 0 0,3 0 0,4 0 0,-7 0 0,3 0 0,-7 0 0,0 0-1,-3 0 1,-1 0 1,-3 0-1,0 4 1,-3-1-1,-5 1-1,5 3 2,-11-1-1,7 1 0,-4 0 0,0 4 0,4-11 0,7 7 0,-7 0 1,0-7-1,7 0 0,0 0 0,0 0 0,-7 0 0,7 0-1,0 0 1,0 0 0,0 0 0,7 0 0,7 0 0,0-7 0,1 3 0,-1-3 0,0 4 0,-3-1 1,-8 1-1,1 3 0,-1 0 0,-3 0 0,0 0 0,0 0 0,-3 3 0,-8 1 0,4 3 0,-7 3 0,-11 4 0,7-3 0,-3-4 0,3 7 0,0-8 0,8 5 0,-4-8 0,14-3-1,0 0 1,0 0 0,0 0 0,0 0 0,14-3 0,-4-1 0,8-9 1,-4-1-1,-3 7 0,3 0 0,4-4 0,-7 1 0,-4 6 0,-7 4-1,7 0 0,-7 0 1,0 0 0,0 0 1,0 4-1,-7 3 1,7 3-1,-7-3 0,-8 0 0,8-3 0,-7 6 0,14-3 0,-7-4 0,0 1 0,7-4 0,0 0 0,0 0 0,0 0 1,0 0-1,0 0 0,0 0 0,0-4 0,0 1 0,7 0-1,0 3 1,7 0 0,-3 0-1,0 0 1,-4 0 0,0-4 0,-7 4 0,0 0 0,0 4 0,0 2 0,0 1 1,-7 4-1,-4-1 0,0-3 0,4-7 0,-7 7 0,3-3 1,1-4-1,3 0 0,3 0 0,1 0 0,3 0 0,0-4-1,10-3 1,1 4 0,3-1 0,7 1 0,-6-8 0,-1 4 0,4 4 0,-8-1 0,-3 4 0,-3 0-1,-1 0 1,-3 0 0,0 0 0,0 0 0,0 0 1,0 0-1,-3 0 0,-4 0 0,-4 0 0,0 4 0,-6-1 0,-1 4 0,7-7 0,4 0-1,7 0 1,0 0 0,7 0 0,15-7 0,-1 0 0,4 1-1,3-5 1,8 1-1,-8-1 2,4 4 0,-7 0 0,-4 4-1,0-1 0,-10 4 0,-4 0 0,-3 0 0,-4 0 0,0 0 1,-7 4-1,0 3 0,-8 3 2,-9-3-1,6 0 0,-11 0-1,8 0 3,3-3-2,8-4-4,-1 0 0,4 0 1,-4 0 2,11 0 0,11 0 0,0 0 0,6 0 0,8-4 0,4-3 0,3-3 0,7 3 0,-11 0 0,-3 3 0,-4-3 0,-7 4 0,-3 3 0,-4-4 0,-7 4 0,0 0 1,-7 7-1,0 0 1,-11 0-1,0 4 0,-3-4 0,0 3 0,3-3 2,-7 0 0,15-4-1,2-3-2,5 0 0,3 0 0,0 0 0,0-3 0,3-1 0,12-6 0,9 7 1,1-8 0,4 4 0,3 0 0,-4 0 0,4-3 0,-11 3 0,-3 3 6,-7 4-2,-4 0-7,4-3 7,-11 3-5,-11 0-2,-7 7 7,-3 0-4,-4 7 0,-7-4 0,7 1 0,0-1 0,8-6 0,2 6-2,8-10-1,4 0 1,3 0 1,7 0 0,7-10 1,0 6 0,8-3 1,6 0-1,0 4-1,1-4 1,3 0 0,3-4-1,-14 8 5,-3-1 1,-4 1-1,-6 3-2,-1 0-2,-4 0-1,-3 0 1,-10 0 0,2 0 0,-6 7-4,-4 3 5,-10-3 0,-4 7 0,11-3-3,3-1-2,4-7 6,7 1 0,3-4-2,4 0 2,7 0-1,4-4-1,7 1 0,7-4 0,-4 0-1,7 0-1,-6 4 2,-5-4 2,-2 3-2,-1 4 2,-4 0-1,-6 0-2,-4 0 1,0 0 0,-7 0 0,-7 4 0,-8 10-2,-3 0-5,-6 3 4,-1-3 2,3 7-1,4-11 1,4 1-1,10-8 3,8-3-1,6 0 1,8-3-1,10-4 0,1 0 0,6-4 1,4-3-1,3 4 1,-3 3 0,7 0-1,-17 0-1,-4 4 0,-4-1 1,-4 4 0,-3 0 1,-7 4 2,0 6-1,-7-7 0,0 4 0,-7 0-1,-7 4 0,-1-4 0,5 3-1,-12 1 0,12-1-1,2 1-2,-2-8-2,13 4 3,4-4 2,4-3 1,13 0-1,8-3 0,4-4 3,3-3-1,7 3 1,-7-7-2,0 7 0,-8 0 1,-2 3-1,-8 1-1,-7 3-7,0 0 8,0 0 1,-3 0-3,-4 0 2,0 3 2,-7 1-2,0 3 0,-1-4-1,-6 4 0,0 0 0,0 0 1,3 0-3,4-7 0,4 7 2,3-7 1,3 0 0,11 0 0,8 0-1,2 0-1,5-7 1,-1 4 0,1 3 1,-8-4-2,0 4-1,-7 0 2,-3 0 1,0 0-2,-4 0 1,-4 0 2,-3 0-2,0 0 0,-10 4 0,-1-1 1,-10 1-1,-4 6 0,-3-3 0,-1 0 1,8 0-1,7 0-2,3-7 2,7 0 1,8 0-1,7-4 0,6-3 0,8-3 0,-3-1 0,6 5 1,-3-1-1,10 0 0,-3 0 0,-7 3-2,0-3 1,-11 7 0,-7 0 1,4 0 0,-4 0 1,0 0 0,-7 0 0,-7 0 0,0 0-1,-4 0 0,-3 7 0,0 0 0,-11-3 1,7 3-1,0-4-1,8 1-7,3-4 5,3 0 7,4 0-2,7 0 0,4 0-1,3-4 0,7 1-1,-3-4 0,7 3 0,0 1 0,-4-1 0,15 1 0,-11 3 0,-8 0 0,-3 0 1,-3 0 0,-4 0 0,-3 0 1,-4 0-1,0 0 1,-4 0-1,-3 0-1,-7 0 1,0 0 0,-8 0-1,-6 0 0,10 0-2,4 3 1,7-3-1,0 0-1,0 0 2,7 0 1,7-7 0,7 0 1,4 4-1,14-4 0,-4 0 0,1 0 0,6 3 0,-10 4 0,0 0 0,0 0 0,-11 0 0,-3 0 2,-4 0 1,0 0-1,-7 0-1,-7 0 0,-4 0-1,-10 0-2,-15 0 0,1 0 2,-8 4-1,8 3-5,6-7 9,4 0-8,4 3 7,3-3-1,11 0-1,7 0 0,0 0 0,7-3 0,11-4 0,14 0 1,-4 0-1,8-3 0,3 3 0,-7 0 0,-7 0 0,-8 0 2,5 3 2,-15 4-2,-7 0-1,-7 0 0,-7 0 0,-11 4-1,0-4 0,-11 3 0,-6-3-1,3 4-2,-11-1 3,4 4 0,-4-3 0,4-1 0,7-3-1,3 0 1,15 0-3,3 0 2,11 0 1,7-3-1,14-4 1,11 3 0,4-3 0,3 0 0,3-3 0,4 6 0,-3-3 0,-8 4 0,-3-1 0,0 4 2,-11 0 3,-7-3-2,-3 3-1,-4-4-1,-7 4-1,-11 0 0,-7 0 0,0 0-1,-14 0 0,-4 0 1,-17 0-1,3 4 1,4 3 0,3 0 0,4-4 0,14 1 0,7-4-3,8 0 0,10 0 2,7 0 1,7 0 0,10 0-1,8 0 1,11-4 0,10 1 1,0-4-6,-7 0 4,4 0 5,-11 0-3,-7 3 1,-1 1 0,-9 3 1,-5 0-1,1 0-1,-11 0 0,0 0-1,-7-3 1,0 3-1,-11 0-1,-7 0 0,-3 0 1,-11 0 0,0 0 0,3 0 0,-3 0 0,11 0-2,6 0-1,15 3 1,0-3 2,14 0 1,18-3-1,11-1 1,10-3-1,3 0 1,8 0-1,4-3 1,-8 3-1,0 3 1,-7 1-1,-10-1 0,-8 1 0,-10 3 0,-4 0 0,-3 0 0,-4 0 1,-4 0 0,-3 0 0,0 0 0,-3 0-2,-8 0 2,-3 0 0,-7 0-1,-8 3 0,1-3 0,7 0-1,-1 0 1,8 4-1,0-4 0,14 0 0,0 0 1,7 0 0,18-4 0,0 1 0,3-4 1,8 0 0,-4 3-1,-4 4 0,-7 0 0,1 0 0,-8 0 0,35-10 0,-49 10 0,0 0 0,0 0 0,0 3-5,-7 1 9,0 3-3,-7 0 0,-14 0-1,-11 0 0,-4 3-1,-7-3 1,1 0 0,-1 0 1,11 4-1,0-8 0,14 4-1,0-4-1,11-3 1,7 0 1,7 0 0,7 0 0,7 0 0,7 0 0,4 0 0,4 0 0,-1-3 0,-3 3 0,3-3 0,-10 3 0,-7 0 0,-4 0 1,-4 0-1,-3 0 1,-3 0-1,-11 0 1,-1 0-1,-13 3 0,3-3 0,-3 0 0,-4 0 0,-11 3 0,4-3 0,-3 0 0,-5 4 0,-2-1 0,6 4 0,4-3 0,11-4 0,3 0 0,11 0-1,-1 0 0,5 0 1,10 0-1,0 0 0,10 0 1,5 0 0,-8 0 0,14 0 0,-3 0 0,3 0 0,-3 0 1,0 0-1,-4 0 1,-4 0 0,-6 0-1,-4 0 1,-7 0-1,-7 0 0,-4 0 0,-7 0-1,-7 0 0,-11 0 0,-3 0 1,0 0 0,-11 3 0,4-3 0,0 0 0,3 0 0,0 0 0,11 0 0,11 0 0,3 0-7,11 0 6,0 0 1,14 0 0,3 0 0,15 0 1,-4 0-1,8 0 0,-1 0 0,4 0-1,-8 0 2,12 0-1,-15 0 0,0 0 0,-7 0 2,-3 0-1,-4 0-1,-4 4 2,-10-4-2,-4 0-2,-14 0 0,4 0 1,-4 3 0,0-3 0,-3 4-1,6-1-1,1 1 0,3 6 2,7-6 1,4-4 0,3 0 0,4 0-3,0 0 5,7 0-1,0-11-1,7 8 0,0-4 0,4 3 1,-4 1-2,14-8 0,1 8 2,-5-1-2,1 4 2,0 0 0,-4 0-1,0 0 1,-7-3 1,-7-1-1,0 1-1,-7 0-2,-14 3-1,0 0-9,-1 0 0,-13 0 0,10 0 3,0 3 5,4 0 1,7-3 0,0 7 1,10-3-7,4 3-15,0 0 24</inkml:trace>
  <inkml:trace contextRef="#ctx0" brushRef="#br0" timeOffset="51250">1492 300 9,'0'0'0,"0"0"0,11 10 6,-11-10-4,0 0-2,4 0 1,-4 0 0,0 0 20,0 4 29,0-4-2,0 0-19,0 0-12,0 0 1,0 0-7,0 0-6,-4 0-2,1 0-2,-1 0 0,0 0-1,1 0 2,-4 0-1,7 0 1,-7 0-1,0 0 1,3-4-1,-7 4 2,4 0-1,0 0-1,0 0 0,0 0 0,-4-3 0,4 3-1,0 0 1,0 0 0,0 0-1,-7 0 0,7 0 0,-8 0 1,8 0-1,4 0 1,-4 3-1,3-3 0,1 0-4,-4 0 0,3 0 2,-3 0 1,3 0 6,1 0-2,-4 0-1,0 0-1,3 0-1,0 0-4,1 0 5,-1 0 1,-3 0-2,4 0 1,3 0-1,-4 0 0,4 0 0,-3 0 0,-1 0 0,-3 0 0,0 0 1,3 0-1,1 0 0,-4 0 1,3 0 0,1-3-1,-5 3 1,5 0-1,-1-4 0,-3 4 0,4 0 0,-4 0 0,3 0 0,0 0 0,1 0 0,-1 0 0,1 0 0,-1 0 0,-3-3 0,0 3 1,0 0-1,7 0 0,-7-4 0,7 4 0,-7 0 0,3 0 0,-3 0 0,7 0 0,-7 0 1,0 0-1,7 0 0,-7 0 0,7 0 0,-11 0 0,8-3 0,-1 3 0,-3 0 0,7 0 0,0 0 0,-7 0-1,7 0 1,-7 0 0,3 0 0,1 0 0,-1 0 0,1 0 1,-1 0-1,0 0 0,1 0 0,-1 0 0,-3 0 0,4 0 0,-1 0 0,-3 0 0,4 0 0,-1 0 0,-3 0 0,3 0 0,1 0 0,-1 0 0,1 0 0,-1 0 0,1 0 0,-1 0 0,-3 0 0,3 0 0,-6 0 0,10 0 0,-7 0 0,3 0 0,-7 0 0,4 0 0,0-4 0,0 1 0,-4 3 0,4 0 0,-3 3 0,-1-3 0,-3 0 1,7 0-2,-4 0 2,8 0-2,-5 0 1,1 0 1,0 0-1,-3 0 0,3-3 0,-1 3 0,5 0 0,-4-4-1,3 4 1,-3 0 0,-4 0 0,1 0 0,3 0 0,0 0 0,0 0 0,-1 0 0,-2 0 0,3 0 0,0 0 0,-1 0 0,5 0 0,-4 0 0,-4 0 0,1 0 0,2 0 0,1 0 0,0 0 0,0 0 0,4 0 0,-5 0 0,1 0 0,0 0 0,-7 0 0,11 0 0,-8 0 0,4 0 1,-4 0-1,8 0 0,-5 0 0,-2 0 0,3 0 0,-4 0 0,4 0 0,0 0 0,0 0 0,3 0 0,-3 0 0,0 4 0,0-4 0,3 0 0,1 0 0,-4 0 0,3 0 0,-6 0 0,6 0 0,-3 0 0,3 0 0,1 0 0,-1 0 0,-3 0 0,4 0 0,-5 0 0,5 0 0,-4 0 0,0 0 0,0 0 0,-1 3 0,1-3 0,4 0 0,-11 0 0,10 0 0,-3 0 0,0 0 0,7 0 0,-7 0 0,0 0 0,-4 0 0,4 0 0,0 0 0,0 0 0,0 0 0,0 0 0,3 0 0,-7 0 0,11 0 0,-7 0 0,4 0 0,-4 0 0,3 0 0,0 0 0,1 4 0,-1-4 0,-3 0 0,4 0 0,-1 0 0,4 0 0,0 0 0,-3 0 0,3 0 0,-4 0 0,1 0 0,-1 0 0,4 0 0,-4 0 0,1 0 0,3 0 0,0 0 0,-4 0 0,1 0 0,-1 0 0,1 3 0,-1 1 0,1-4 0,-1 0 0,-3 0 0,0 0-1,7 0 1,0 0 0,-7 0 0,7 0 0,-7 0 0,7 0 0,0 0 0,0 0 0,0 0 0,0 0 1,-11 0-1,11 0-1,-4 0 1,-3 0 1,7 0-1,0 0 0,0 0 0,-7 0 0,7 0 0,0 0 0,0 0 0,0 0 0,0 0 0,-7 3 0,7-3 0,0 0 0,0 0 0,-7 0 0,7 0 0,-7 0 0,7 0 0,0 0 0,0 0 0,0 0 0,0 0 0,-4 0 0,4 0 0,0 0 0,0 0 0,-7 0 0,7 0 0,0 0 0,0 0 0,0 0 0,0 0 0,0 0 0,0 0 0,0 0 0,0 0 0,0 0 0,-7 0 0,7 0 0,0 0 0,0 0 0,0 0 0,-7 0 0,7 0 0,0 0 0,0 0 0,-7 0 0,7 0 0,-4 0 0,4 0 0,-3 0 0,-1 0 0,1 0 0,3 0 0,-7 0 0,7 0 0,0 0 0,0 0 0,0 0 0,0 0 0,0 0 0,0 0 0,0 0 0,0 0 0,-7 4 0,7-4 0,-4 0 0,-3 0 0,3 0 0,4 0 0,-3 0-1,3 0 0,0 0 0,0 0 1,0 0-1,0 0 1,3 0 0,1 0 1,3 0-1,-3 0 0,3-4 0,0 4 0,0 0 0,0 0 0,0 0 1,7 0-1,-3-3 0,-4-1 0,7 1 0,0-4 0,1 7 0,-8 0 0,0 0 0,7 0 0,-7 0-1,4 0 1,-4 0 0,0 0 0,0 0 0,4 0 0,-1 0 0,-3 0 1,1 0-1,-1 0 0,3 0 0,-3 0 0,1 0 0,2 0-1,-3 0 1,0 0 0,4 0 0,0 0 0,-4 0 0,0 0 0,-4 0 0,5 0 0,-1 0 0,7 0 0,-7 0 0,0 0 0,0 0 1,-3 0-1,-1 0 0,4 0 1,-3 0-1,-1 0 0,-3 0 0,0 0 0,0 0 0,0 0 1,0 0-1,0 0 0,0 0 0,0 0 0,0 0-1,0 0 1,0 0 0,0 0 0,0 0 1,0 0-1,0 0 0,0 0-1,0 0 0,4 0 1,0 0 0,-1 0 0,1 0 0,-1 0 0,4 0 0,0 0 0,-3 0 0,0 0 0,6 0 0,-3 0 0,0 0 0,-3 0 0,3 0 0,7-4 0,-3 4 0,3 0 0,-3 0 0,6 0 0,-2 0 0,-1 0 0,7 0 0,-14 0 0,7 0 0,-3 0 0,3 0 0,1 0 0,-1 0 0,3 0 0,5 0 0,-4-3 0,3-4 0,0 7 0,0 0 0,1 0 0,-5-4 0,-2 4 1,2 0-1,-2 0 0,-1 0 0,4 0 0,-8 0 0,4 0 0,8 0 0,-8 0 0,4 0 0,-1 0 0,1 0 0,7 0 0,0 0 0,-7 0-3,10 4-6,-3-4-13,7 7-21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19:49:17.234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-4 441 71,'0'0'0,"0"0"0,-3 0 62,3 0-51,0 0-4,0 0-4,0 0 1,0-4-2,3 1 0,-3 3-1,4 0 4,-4 0 1,4 0 0,-1 0-1,1 0-1,3 0 0,0-7-1,4 3-1,-8-3-1,11 0 0,-3 1 2,-4 2-1,4 1-1,-4 3 0,0 0 0,4-4-1,-4 4 1,0-3 2,3-4-3,5 0 3,-8 0-1,11 3 0,-1-6-1,-2 3 1,-5 0-2,4 0 0,1 0 0,2-3 0,-6 10 0,-4 0 1,0-11-1,0 11 0,0 0 1,1 0 1,2-7-2,1 4 1,0 0-2,3-1 1,-11 1 0,12 3 0,-8-4 0,0 4 0,0 0 1,4 0 0,-4-3-1,3-1 0,-3-3 0,4 7 0,0-3 1,-1-8 0,5 4-1,-5 4 0,-3-1 0,0 1-1,1 3 1,-5 0 0,1 0 0,-4 0 0,0 0 0,0 0 0,0 0 1,0 0-1,0 0 0,0 0 0,0 0 2,0 0-2,0 0 0,0 0 1,0 0-1,-4 0 0,4 0 1,-3 0 0,-1 0 0,0 0-1,1 0 1,-1 0-3,1 0 2,-4 0-1,0 0 1,-4 0 0,4 3 0,-11 4 0,11 0 0,-7 4 0,0-8 0,3 8 1,-3-4-1,-1 0 0,8-4 0,-7 0 1,7 1 0,0-4-1,-4 0 0,4 3 1,-4-3-1,4 11 0,0-11 0,0 0 0,0 3 0,3-3 1,-3 0-1,0 0 1,-3 4-1,10-4 0,-7 0 0,7 0-1,-8 0 1,8 0 0,0 0 0,0 0 0,-7 0 1,7 0-1,0 0 0,0 0 0,0 0 0,0 0 0,0 0 0,0 0 0,0 0 0,0 0 0,0 0-1,0 0 0,0 0-2,0 0 2,0 0 1,0 0 0,0 0-1,0 0 3,0 0 0,0 0 0,0 0-1,0 0-1,0 0 0,0-4 1,0 4-1,0-3 0,7-8 0,-7 8-1,8-4 1,-1 4 0,0-1 0,-4 1 1,4 3-1,-3-4 0,3 1 0,4 3 0,-8-4 0,4 1 0,0-1 0,-3 1 0,3 3 0,-3-4 0,-1 4 0,1 0 0,-1 0 0,1 0 1,-1-3-1,1 3 1,0-4 0,3-6-1,-7 6 0,7 1 0,-4 0 0,-3-1 0,7 4 0,-7 0 0,0 0 0,8 0-1,-8 0 1,7 0 0,-7-3 0,7-1 0,0 1 0,0 3 1,0 0-1,-3-7 0,-1 7-1,1 0 0,-4 0 1,0 0-1,3 0 1,-3 0 0,0 0 0,4 0 0,-4 0 0,0 0 0,0 0 0,0 0 0,0 0 0,0 0 0,0 0 0,3 0 0,-3 0 1,0 0-1,0 0 0,0 0 0,0 0 0,0 0 0,0 0-2,0 0-1,0 0 1,0 0-1,0 7-7,0-4 8,0 8 1,0-5 0,0 5 1,-3-1 0,-1 4 0,1-3 0,-8-1 0,4 0 1,-7 4-2,0 4 0,-1-1 0,-6-3-1,3 3 5,0 4-2,1 0 0,-5-4-1,1-6 0,3 6 0,8-10-1,-5 3 1,8-6 0,-7 3 0,14-7 1,-7 7 0,0-7-1,7 0 0,0 0 0,0 0-1,0 0 0,0 0 2,0 0-1,7 0 0,0 0 0,0-4 1,7 4 0,4-3 0,7-4-1,3-4-2,1-3-2,-4 4 8,0 0-5,7 3-2,-11-4 6,-3 4-1,-1 7-4,-2-3 4,-5-1-1,-3 4-1,1-3 0,-1 3 0,-4 0 0,-3 0 2,0 0-1,0 0 1,0 0-1,0 0 0,0 0 0,-3 7-1,-8-4 0,0 4 0,-3 4 1,-4-1-1,1-3 0,-8 3 0,-4 1 0,1 3 1,7-7-1,-4 0 0,-4 0 1,12-4-1,-5 4 1,12-4-1,2 1-1,1-4 1,7 0 0,0 3-5,7-3 6,1 0 0,2 0 1,4 0-1,4 0 0,3-3 1,1-1 0,-1-3-1,0 4 0,1 0 0,3 3-1,-11-7 0,7 7 1,-3-7 0,-4 7 0,0 0-1,1-4 0,2 4-1,1-3 2,-11-1 0,7 4 0,-3-3 0,3 3 0,0-4 1,-10 4-2,3 0 0,7 0 0,-7 0 0,4 0 0,-4 0 0,7-3 0,-3 3 1,3-4-1,4 4 0,-7-3 0,7-1 0,-4-2 0,0-1 0,0 3 0,-3 1 0,-4 3 0,4-7 0,-1 7 0,-3 0 0,0 0 0,-3 0 0,10 0 0,-3 0 0,-4 0 0,7 0 0,-7-4 0,4 4 0,-4-3 0,4 3 0,-4 0 0,3 0 0,1 0 0,-4 0 0,0-4 0,8 4 0,-8 0 0,3 0 0,1 0 0,-4 0 0,4 0 0,3 0 0,-7 0 0,4 0 0,-1 0 0,5 0 0,-5 0 0,-3 0 0,4 0 1,0 0-2,-1 0 1,1 0 0,3 4 0,4-4 0,-4 0 0,4 0 0,-4 0 0,0 0 0,1 0 0,-1 3 0,-4-3 0,8 0 0,-7 0 0,3 0 0,0 0 0,0 0 0,1 0 0,-1 0 0,0 0 0,-7 0 0,0 0 0,4 0 0,-4-3 0,0 3 0,-3 0 0,-1 0 0,-3 0 0,0 0 0,4 0 0,-4 0 0,0 0 0,0 0 0,0 0 0,0 0 0,-4 7 0,1-7 0,-4 0 0,-4 7 0,-7-7 0,4 3 0,-7 8 0,-8-8 0,8-3 0,-7 3 0,10-3 1,-7 4-1,0 10-1,7-11 1,-3 1 0,-4 3 0,4-4 0,3 4 0,-3 0 0,-1-4 0,5 1 0,-1-1 0,4 4 0,-4-7 0,7 4 0,-7-4 0,11 3 0,-7 4 0,0-3 0,3-1 1,1 1-2,-1-4 1,4 3 0,0-3 0,3 0 0,1 7 0,-1-7 0,-3 0 0,7 0 0,-7 0 0,7 0 0,0 0 0,-11 0 0,11 0 0,-7 4 0,7-1 0,-7-3 0,3 0 0,4 0 0,0 0 0,0 0 0,0 0 0,0 0 0,0 3 0,0-3 0,0 0 0,4 4 0,3-4 0,0-4 0,7 4 0,4 0 0,0 0 0,0 0 0,3 0 0,-3 0 0,3 0 0,0 0 0,1 0 0,3 0 0,-4 0 0,0 0 0,1 0 0,-1 0 0,0 0 0,-7 0 0,4 0 0,7 0 0,-7 0 0,0 0 0,-1 0 0,5 0 0,-1-3 0,7 3 0,-6-3 0,-1-8 0,4 8 0,-4-1 0,-3 4 0,0 0 0,0 0 0,-1 0 0,8 0 0,-7 0 0,-4 0 0,4 0 0,0 0 0,3 0 0,-3 0 0,-1-3 0,1-1 1,-4 4-2,1 0 1,2 0 0,5 0 0,-4 0 0,-1 0 0,5 0 0,-5 0 0,5 0 0,-1 0 0,-7 0 0,0 0 0,1 0 0,-5 0 0,5 0 0,-5 0 0,8 0 0,-4 0 0,0-3 0,-3 3 0,3 0 0,0 0 0,1 0 0,-5 0 0,5 0 0,-1-4 0,-4 4 0,5 0 0,-5 0 0,1 0 0,3 0 0,7-3 0,-6 3 0,-1 0 0,0-4 1,0 1-1,-3 3 0,0 0 0,-1 0 0,1 0 0,3 0 0,-7 0 0,11 0 0,-4 0 0,4 0-1,-4 0 1,4 0 0,3 0 0,-7 0 0,1 0 0,-1 0 0,0-11 0,0 11 0,4 0 0,-4-3 0,-3 3 0,7 0 0,-4 0 0,0 0 0,0 0 0,4 0 0,-4 0 0,1 0 0,-5 0 0,8 0 0,-7 0 0,3 0 0,0 0 0,4 0 0,-8-3 0,8-4 0,-7 7 0,3 0 0,0 0 0,1 0 0,-1 0 0,-4 0 0,8 0 0,-4 0 0,-3 0 0,3 0 0,-3 0 0,0 0 0,3 0 0,-4 0 0,1 0 0,3 0 0,4 0 0,-4 0 0,8 0 0,-8 0 0,-4 0 0,12 0 0,-8 0 0,4 0 0,-4-4 0,0 1 0,0-1 0,1 4 0,-1-3 0,7-1 0,-7 4 0,1-3 0,-5-1 0,8 4 0,-4-3 0,0 3 0,1-4 0,-8 4 0,7 0 0,0-3 0,0 3 0,1 0 0,2 0 0,-6 0 0,3-4 0,8 4 0,-8 0 0,4 0 0,-4 0 0,-4 0 0,5 0 0,-5 0 0,-3 0 0,0 0 0,1 0 0,9 0 0,-10 0 0,-3 0 0,3 0 0,4 0 0,-4 4 0,0-4 0,0 0 0,4 0 0,-4 0 1,7 0-1,-3 0 0,-4 0 0,3 3 0,1-3 0,3 0 0,4 0 0,-4 4 0,-3-4 0,0 0-1,6 0 1,-6 3 0,-4-3 0,0 0 0,-3 0 0,3 0 0,-4 0 0,1 0 0,0 0 0,-4 7 0,0-7 0,3 0 0,1 0 0,-1 0 0,-3 0 0,0 4 0,0-4 0,0 0 0,7 0 0,0 0 0,-3 0 0,-4 0 0,0 0 0,0 0 0,0 0 0,0 0 0,0 0 0,7 0 0,-7 0 0,0 0 0,0 0 0,0 0 0,0 0 0,0 0 0,11 0 0,-11 0 0,0 0 0,0 0 0,0 0 0,0 0 0,7 0 0,-7 0 0,3 0 0,-3 0 0,8 0 0,-1 0 0,0 0 0,3 0 0,-2 0 0,-1 3 0,0-3 0,-4 0 0,-3 0 0,4 0 0,-1 0 0,1 0 0,-4 0 0,7 0 1,-7 0-2,0 0 1,0 0 0,0 0 0,0 4 0,0-4 0,7 0 0,0 0 0,-7 3 0,0-3 0,0 0 0,0 0 0,4 0 0,-4 0 0,0 0 1,0 0-1,0 0-1,0 0 1,0 0 0,0 0 0,0 0 0,0 0 0,0 0 0,0 0 0,0 0 0,0 0 0,0 0 0,0 0 0,-4 4 0,-3-4 0,7 3 0,-7-3 0,-4 0 0,-3 0 0,4 4 0,-5-4 0,-2 0 0,-1 0 0,-4 3 0,1-3 0,7 0 0,-11 0 0,7 3 0,-3 1 0,3-4 0,0 0 0,1 0 0,-1 0 0,0 0 0,-3 0 0,10 0 0,1 3 0,-5-3 0,5 0 0,-1 0 0,0 0 0,1 0 0,-5 0 0,1 0 0,4 4 0,-5-1 0,-2 4 0,-5-3 0,5-1 0,-5 1 0,4-1 0,4 1 0,0-4 0,0 0 0,0 0 0,-4 0 0,7 0 0,-3 3-1,7 1 2,-11 3-1,4-4 0,0 4 0,-1-4 0,-9 4 0,13 0 0,-3-3 0,0-4 0,6 3 0,5-3 0,-1 0 0,4 0 0,0 0 0,0 0 0,4 0 0,-1 0 0,12 0 0,-1 0 0,4 0 0,3 0 0,0 0 0,8 0 0,-4-3 0,3 3 0,0 0 0,-3 0 0,4 0 0,-1 0 0,4 0 0,-4 0 0,-3 0 0,7 0 0,-14 0 0,3 0 0,1 0 0,-12-4 0,8 4 0,-7 0 0,3 0 0,-3-7 0,-4 7 0,3 0 0,1 0 0,0 0 0,-1-7 0,1 4 0,3-1 0,-7 4 0,1 0 0,-1-3 0,3 0 0,-6-8 0,3 8 0,0 3 0,7-4 0,-7-3 0,4 4 0,-4 3 0,4-4 0,-4 4 0,-4 0 0,5-3 0,-8-1 0,7 4 0,3-3 0,-3-1 0,1 4 0,2-3 0,-6 3 0,6 0 0,-6 0 0,3-4 0,-7 4 0,0-3 0,7 3 0,-7-3 0,7-1 0,-3 1 0,3 3 0,7-4 0,-7 1 0,-3 3 0,3-4 0,-4 4 0,1-3-1,0 3 2,-4 0-1,3-7 0,-3 0 0,4 7 0,-1-7 0,4 3 0,-7-2 0,0 2 0,7 1 0,-3-1 0,-4 1 0,0-1 0,0 1 0,0-1 0,0-3 0,0-3 0,4 6 0,-4-3 0,-4 1 0,4 2 0,0-6 0,0 6 0,0 1 0,0-8 0,0 4 0,0 0 0,0 4 0,0-7 0,0 6 0,0-3 0,0 4 0,0-4 0,0 0 0,0 0 0,0 0 0,0 3 0,0-2 0,0 2 0,0 1 0,4-1 0,-4-3 0,0 4 0,0-1 0,0 4 0,3-10 0,-3 6 0,0 4 0,0 0 0,0-3 0,0 3 0,0 0 0,0 0 0,0 0 0,0 0 0,0 0 0,0 7 0,0 7 0,0-7 0,-7 7-1,0 3 0,0-3 0,0 3 1,0 0-2,-4-3 1,4 4-1,-4-1 0,11-3 1,-14-4 1,10-3 0,1-3 0,-1-4 0,4 3 0,0-3 0,4-3-4,-1-4 2,4-4-1,-3-6-2,10-14-4,-7 6 1,4-2 1,-4-1 3,0 4 2,0 3 2,0 0 0,-3 11 2,-4 6 3,0-6-4,0 6-2,0 4-2,0 0 1,-14 11 0,7-4 1,-4 7-2,-7-1 2,4 8 0,-4 0 1,4 7 0,-11-4 1,11-3 0,0-4 0,0 1-2,3-1 0,11-10-5,-7-4 9,7 1-1,0-4-1,0-11 1,7-2-1,-4-15 0,19 3 0,-8-6-2,-3 7 0,3-4 1,0 11 0,0 0 0,-7 3 2,-7 10 1,4 4-2,-4 0 0,0 0-1,-4 0 0,-3 14 0,-7 3 0,0-3-4,-4 11 5,-3-1-1,-4 7 1,-4-7 0,8 11 0,0-14-1,3-4-7,0-3 11,8-3-2,6-1 0,4-10 1,0-10-2,7-8-2,0-3 0,11-6-3,-4-12 4,0 8 1,4-7 1,-4 10-1,-3 4 1,0 7 1,-4-1-1,-4 11 1,-3 0-4,0 7 0,-3 0 1,-4 7-1,-11 4 1,7 10-1,-3-4 1,-11 4-1,0 10 2,-7 4-1,4-4 1,3-3-1,4-8 2,7-6 1,6 0 0,-2-7 1,10-7-2,10-10-1,1-18-1,7-10 0,3 3-1,4-6 0,4-1 1,-12-3 1,8 14-1,-7-1 1,-4 8-1,-3 10-1,-4 4-1,-4 3 3,-3 0-2,0 10 1,-3 4 0,-4 7-3,-11 3 4,0 15 0,-3-5-1,-7 15 0,-8-11 0,8 8 2,3-12-1,0-6-1,7 0-1,7-4 0,4-10 0,7-7 2,0-17 0,15-7-2,-5-4 1,15-7-1,-7 0 0,3-3 0,4 4 0,-4 6 1,-3-3 1,-11 13 0,11 8 0,-11-1 1,-3 1 0,-4 7-2,0 3 1,-11 10-1,0 4 0,1 3 0,-5 11 0,-13 0 0,-4 3 0,-4 7 0,1 0 0,7-7 0,-4-3 0,7-7 0,10-4-2,1-3 1,7-3-1,7-11 2,0-11 0,7-6 0,7-4 0,4-7 0,4-6 0,-1-1-1,7 0-3,-3-3 3,-4 14 0,-6-4 1,-1 14-1,-7 4 0,-7 6 0,-4 8 1,-6 6 0,-12 18 0,-6-4-1,-4 11 1,-3 13 0,-8 5 0,4-8 0,3 0 0,8-11 0,-1-9-2,12-1 3,6-14-1,4-3 0,7-7 0,14-14 1,0-13-1,8-1 0,10-10 0,0-4 0,-7 4 2,6 3 2,-6 8-1,-3 2 0,-8 8 0,-3 10-1,-4 0-1,-4 7 0,-3 0-1,-3 3 0,-4 8 0,-8 6 0,-2 14 0,-8 8-1,-4 2 0,-3 4 2,4 7-1,-4-3 0,3-14 1,15-8-1,-7-2 0,14-15 1,7-10 1,7-7-1,14-21 0,-7-3 0,11-14 0,-3-7-1,10-3-1,-7 3 1,-8 10-2,-6 7 1,0 11 2,-4 3-1,-7 7-1,-7 7 0,-1 7 0,-13 14 1,-4 3 0,-3 11 0,-11 7 0,-4 7-1,1-4 1,2 0 0,-2-3 0,6-11 0,8 4 1,10-18-1,7 0 0,11-10 1,4-10-1,10-11 0,8-13 1,6-1-1,7-10 0,1 0 0,0 0 0,-4 6-2,-8 8 5,-6 7 2,-4 10-1,-7 4-1,4 3-4,-7 0 0,-4 7 0,-15 10 2,1 4-1,-4 10 0,-10 4 0,-7 14-2,-8-4 1,0 3 0,-3-2 0,11-5 1,-8-6 1,14 0-1,12-14-4,3 0 5,10-11 1,8-10-1,10-14 0,7-13 0,11-8-1,11-7 0,-4 1 0,3 3 1,-6 0 0,-11 17 2,-7 0-1,-4 7-1,-7 11 0,-7 3-1,-7 7 0,-7 14 0,-4 7 0,-11 6 0,-3 5-4,-10 13 2,-8-4 0,11 4 1,-11-3 1,8-7 0,6-7 0,8-11-2,10-3 2,11-7 0,7-7 1,7-14-1,11-7 0,6-10 1,8-4-1,-7-3 0,7 3 1,-10 7 0,-8 8 1,0 6 0,-7 0-1,-7 3-1,0 8 0,0 3 0,-7 14-1,-14-4-1,-4 11 0,-4 10-3,-13 1 1,3 6 2,-15 7 1,-2-7 0,6 0 1,0-17 1,18 0-1,7-7 0,22-11 1,6-10 0,15-17-1,14-11-1,7-6 1,14-8 1,-3-6-1,-11 13 2,-3 0 0,-11 14 1,-4 1 1,-3 13-3,-15 3-5,-3 11 1,-7 7 6,-14 7-2,-4 14-4,-7 3-1,-7 11 0,-14 3-1,-8-3 3,4 3 0,4-4 3,0-6 2,17-7-1,4-11-1,11-6-1,14-11 1,14-11-1,14-10 0,18-10 1,0-11-1,4-3 0,0 0 0,-8 11 1,-3 6 3,-18 7 2,8 7-4,-15 4-3,-7 6 1,-7 8-2,-8 10 1,-6 3-3,-14 11 0,-1 3-2,-7 7-2,-13 4 5,-12-1 3,15-2 3,-4-15 3,18-7-3,14-3-1,7 0-1,18-21 0,11-14-7,21-10 10,3-11-2,19-3-1,-1-3-1,-7-1 4,-3 14 0,-8 1 1,-10 16-2,-3 4-2,-12 4 0,-6 0 0,-8 10-2,-6 13 1,-15 5 0,-11 3-1,-3 13 0,-11-6 0,-3 10 1,7-3 0,-4-4 0,11-10 0,14 0-1,7-11 2,11-10 0,14-10-1,18-8 0,11-13 0,6-7 0,12-4 0,-1 1 1,0-4-1,-10 3 1,0 4-1,-15 17 0,-3 0 0,-14 7 0,-4 7 0,-11 7 0,-10 11 0,-11 6-3,-7 7-2,-14 4 0,-7 14 2,-15-4 1,1 11 1,6-8 1,4 1 0,11-18 1,14-3-2,14-4 1,18-17 0,15-24 2,13-7-1,11-11 0,14-3 0,-3-7-1,3 3 0,4 1 1,-7 6-1,-14 15 3,-8 2 2,-14 8-3,0 0-4,-14 13-2,-14 8 4,-4 13 0,-10 4-2,-15 13-1,-3-2 1,-7 9 1,-8 1 1,-3 10 0,4-7-6,7-7 9,10-7 0,11-10-4,7 0 2,8-11 1,17-10 0,17-17 0,8-14-2,14-4 1,7-6-1,-3-1 0,3 0 0,-3 15 2,-15 2 1,-6 1 0,-8 10-2,-7 4 0,-7 6-1,-11 4 0,-10 11-2,-7 2-2,-15 19-2,-3-1 2,-11 11-2,-18 3 0,-6 10 5,2-10 4,-2-3 0,13-7 2,15-15-3,10 5 0,25-18 0,18-14-1,18-14 0,21-10 0,15-14 0,2-7-1,1 3 0,0 0 0,-4 1 0,-13 17 3,-8 3 0,-11 10-2,-7 5-1,-10 6 1,-12 10-1,-6 18-1,-11 0-2,-14 13 2,-3 8-2,-22 3 1,0 4 1,-4-1 1,4-3 0,4-10 1,21-4-1,3-10 0,19-10 1,9-8 0,19-10-1,14-14-2,21-20 4,7-4 0,19-7-1,-9-4 1,1 7-1,0 1 0,-17 13 0,-12 4-1,-3 7 0,-14 10 0,-8 3 0,-10 4 0,-10 14 0,-8 4 0,-14 10 0,-3 10 0,-19 7-3,-13 11 1,-8-1 1,-7-3 2,8-7 0,10-3 0,18-11 0,7-10-2,14-10 1,21-11 0,18-14 0,22-17 0,7-7 0,17-7 0,0 0 0,1-4 0,-12 14 1,-9 1-1,-1 17 1,-18-1 0,-10 15-1,-11 10 0,-11 3 0,-7 15 0,-24 9-5,2 12 1,-16 6-1,-8 10 2,-11 1 1,-3 3 1,3-7 1,1-11 1,24-2 0,11-5-1,10-16 1,22-11 1,11-11 0,21-13-1,17-21 0,8-11 0,14-7-1,-3 8 0,2-4 1,-9 7-1,-1 7 3,-17 13 0,-15 8-1,-3 3-2,-18 0 1,-4 14-1,-14 14-1,-7 0-3,-10 7-2,-25 13 2,-1 8 1,-13-4 2,-8 7 0,7-3 2,4-4 0,14-10 2,15-11-2,13 1 0,11-18 0,18-7 0,18-18-1,11-6 0,17-14 0,7 3 0,8-3 1,-1 4-1,-7-1 4,-7 11-1,-10 3-1,-15 11-1,-3-1-1,-11 8 1,-10 7-1,-19 6-1,-3 11-3,-21 10 1,-7 7-2,-4 8 2,-7-1 2,-3 3 1,3-2-1,17-8 2,5-7-2,13-3 1,12-7 2,13-14 1,15-14-1,14-10-1,14-4 0,18-10 0,7-1-1,-4-2 0,4-1 0,-11 14 2,-10 1 0,-15 6 0,-6 7-2,-5 7 0,-10-7 1,-7 11-1,-14 3 0,-7 3-6,-11 11-1,-7 3 3,-7 8 2,-11 2 1,7 1 1,4 7 0,0-11 0,21 0-12,-4-10-13,15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19:49:44.81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108 69 63,'-3'-3'0,"3"0"0,-14-15 68,14 18-44,0 0-8,0 0-7,0 0-2,0 0-5,0 0 3,0 0 3,0 0 0,0 0-3,0 0-3,0 0 0,-4 0 0,-3 0-1,3 0 2,1 0-5,-1 0 8,-6 0-2,10 0-3,0 0-1,-7 0 2,7 0 0,0 0-2,0 0-2,0 0 2,0 0 0,0 0-1,-8 0 0,8 0 1,0 0-2,0 0 2,0 4 0,0-4 1,8 7-1,-1-4 0,0-3 0,3 4-3,1-4 5,0 3-1,-1 0 0,1 1-1,0-1 0,3 1 0,0-1 1,-7-3 0,7 3 0,1 1 0,-5-4 1,5 3-1,-5-3-1,1 4 0,3-1 0,0-3 0,-7 3 0,8 1 0,-5-1 1,8 1-1,-7-4 0,3 3 1,0 1-1,-3-1 0,7-6 0,-4 3 0,0 0 0,0 6 1,0-2-1,1-4 0,10 0 0,-15 0 1,15 0-1,-7 0 0,74 0-4,-88-4 6,3 4-6,0 0 7,0 0-1,4 0-2,-1 0 1,1 0-2,3 0 2,-3-3-1,-4 3 0,7 0 0,0 0 0,-6 0 0,2 0 0,1 0 0,0 0 0,-1 0 0,4 0 0,1 0 0,-1 0 1,0 0-1,0 3 1,0-3 0,1 4-2,-1-4 1,0 3 0,4-3 0,0 0 0,-4 4 1,-4-1-2,5-3 2,-1 0-1,0 0 0,0 0 1,-3 0-1,0 0 0,-1 0 0,1 0 0,3 3 0,-3-3 0,7 0 0,-4 4 0,-7-4 0,11 0 0,-1-4 0,-6 4 0,0 7 1,-1-7-1,1-3 0,-4 3 0,0 0 0,-3 3 0,-1-3 0,1 0 0,3 0 0,-7 0 0,4 7 0,-4-7 1,0 0-1,0 0 0,0 0 0,0 0 0,0 0 0,0 0 0,0 0 0,0 0 0,-4 0 0,-3-7 1,0 4-1,0-1 0,0 4 0,0-3 0,-1 0 0,1-4 0,0 7 0,-3 0 0,-1 0 0,-10-7 0,10 7 0,-3 7 0,-4-7 0,4 0 0,-4 0 0,0-7 0,4 7-1,0 0 1,-8 0 0,8 0 1,-11 0-1,8 0 0,-12 0 0,8-3 0,-4 3 0,0 0 0,0 0 0,-3-4 0,7 1 0,-4-1 0,3 1 0,-6 3 0,3 0 0,4 0 0,3 0 0,-3-4 0,-1 4 0,8 4 0,0-4 0,-4 0 0,4 0 0,0 0 0,-1 0 0,8 0 0,-7 3 0,11-3 0,-4 0 0,-1 0 0,1 0 0,0 0 0,0 0 0,4 0 0,-1 0 0,4 0 0,-4 0-1,4 0 1,0 0 0,0 0 0,-3 0 1,-1 0-1,1 0 0,-4 0 0,3 0 0,-3 0 0,3 0 0,-3 0 0,4 0 0,3-3 0,0 3-1,0-4 1,0 4-1,7 0 1,0 0 0,4-6 0,6 2 0,5 1 0,6-4 1,4 0-1,-7 4 0,0-4 0,-7 4 0,7-1 0,-11 1 0,0 3 0,-3-4 0,3 4 0,0 0 0,-7 0 0,0 0 0,4-3 0,3 3 0,-3 0 0,-4 0 0,4 0 0,-4 0 0,3 0 0,-3 0 0,1 0 0,-1 0 0,0 0 0,0 0 0,3 0 0,-2 0 0,-1 0 0,0 0 0,0 0 0,4 0 0,-4 0 0,7 0 0,-7 0-1,4-4 1,3 4 0,0 0 1,-7 0-1,4 0 0,-4 0 0,4 0 0,-4 0 0,3 0 0,1 0 0,0 0 0,-4 0 0,3 0 0,-2 0 0,2 0 0,1 0 0,-4 0 0,4-3 0,-1 3 0,8 0 0,-4 0 0,-3 0 0,0 0 1,3 0-1,0 0-1,-7 0 1,4-3 0,-8 3 0,1 0 0,-1 0 0,-3 0 0,0 0 0,0 0 0,0 0 0,0 0 0,0 0 1,0 0-1,0 0 0,0 0 0,0 0 0,0 0 0,0 0 0,0 0 0,0 0 0,0 0 0,0 0 0,-3 0 0,-8 0 0,-3 0 0,7 0 0,-14 3 0,-1-3 0,5 0 0,-8 0 0,3 0 0,1 0 0,3 3 0,4-3 0,-4 0 0,8 0-1,-5 0 1,1 0 1,0 0-1,-7 0 0,10 4 0,-3-4 0,-8 0 0,12 0 0,-4 0 0,-4 0 0,7 0 0,1 0 0,2 0 0,-2 0 0,3 0 0,0 0 0,-1-4 0,1 1 0,-3 3 0,-1 0 0,0 0 0,4 0 0,-7 0 0,7 0 0,-4-3 0,1-4 0,-1 3 0,4 1 0,-4 0 0,1 3 0,-1 0 0,-7-4 0,7 4 0,-3 0 0,4 0 0,-1 0 0,0 0 0,1-3 0,-1-4 0,0 7-1,4-4 1,4 4 1,-4 0-1,-8 0 0,15 0 0,-7 0 0,0 0 0,0 4 0,0-4 0,0 0 0,3 0 0,-3 0 0,0 0 0,0 0 0,0 0 0,7 0 0,-7 0 0,7 0 0,-7 0-1,-1 0 2,5 0-1,-4 0 0,3 0 0,1 0 0,3 0 0,-4 0 0,-3 0 0,7 0 0,-7 0 0,0 0 0,0 0 0,3 0-1,4 0 1,0 0 0,-3 0 0,-1 0 0,1 0 0,-1 0 0,-3 0 1,3 0-1,-3 0 0,4 0 0,-4 0 0,-1 0 0,1 0 0,7 0 0,-3 0 0,-1 0 0,-3 0 0,4 0 0,-5 0 0,1 0 0,4 0 0,-4 0 0,3 0 0,-7 0 0,4 0 0,4 0 0,-4 0 0,0 0 0,3 0 0,-3 0 0,3 0 0,1 0-1,-1 0 1,1 0 0,-1 0 0,-6 0 0,6 0 0,4 0 1,-4 0-1,1 0 0,-1 0 0,4 0 0,-7 0 0,7 0 0,-7 3 0,0-3 0,3 0 0,1 0 0,-1 7 0,1-7 0,-1 0 0,4 0 0,-3 0 0,3 0 0,-4 0 0,4 0 0,0 4 0,-3-4 0,-1 6 0,-3-2 0,3-4 0,1 0 0,-4 0 0,7 0 0,0 3 0,0-3-1,-7 0 0,7 4 1,0-1 0,-8 0 0,5 1 1,-4-1-1,7 1 0,-7-1 0,-4 1 0,0-4 0,11 0 0,0 3-1,0-3 0,0 0 1,0 0 0,0 0 0,0 3 0,0 4 0,0-3 0,0 2 0,0-2 1,0-1-1,-3 1 0,3-1 0,0-3 0,0 3 0,0 1-1,0-4 1,0 3 1,0-3-1,0 4 0,0-4 0,0 3 0,0 1 0,0-4 0,0 3 0,0 0 0,0 1 0,0-1 0,0 1 0,0-1 0,0 0 0,0 4 0,0-3 0,0 3 0,0-7 0,0 3 0,0-3 0,0 3 0,0-3 0,0 4 0,0-1 0,0 1 0,0 2 0,0-2 0,0-1 0,3 1 0,1-1 0,-4 0 0,0 1 0,0-1 0,4 1 0,-4-4 0,0 0 0,0 0 0,0 0 0,0 0 0,0 3 0,0 1 0,0-4 0,3 0 1,1 0-1,-1 3 0,4 4 0,-3-7 0,-1-4 0,1 8 0,-4-1 0,3-3 0,-3 0 0,0 0 0,0 0 0,0 0 0,8 4 0,-1-4 0,0 0 0,0 3 0,0-3 0,4 0 0,-1 3 0,1 4 0,3-3 0,0-1 0,-3-3 0,7 0 1,3 0-1,-3 0 0,0 0 0,-1-3 0,5 3 0,-12 0 0,8 0 0,-4 0 0,1 0 0,-5 0 0,8 0 0,-7 0 0,6 0 0,5 7 0,-8-7 0,0 0 0,0 3 0,1 0 0,2-3 0,-2 4 0,-5-4 0,4 0 0,1 3 0,-5-3 0,5 0 0,-5 4 0,1-4 0,3 0 0,-3 3 0,3-3 0,-3 3 0,-4-3 0,7 0 0,-7 0 0,4 0 0,-1 0 0,1 0 0,3 0 0,-3 0 0,3-3 0,0 3 0,-3 0 0,0 0 0,-1 0 0,-3 0 0,4 0 0,-4 0 0,4 0 0,-1 3 0,5-3 0,-5 0 0,1 0 0,0 0 0,-1 4 0,5-1 0,-5-3 0,1 0 0,-4 0 0,0 0 0,4 0 0,-4 0 0,7 4 0,-7-1 0,4-3 0,-4 4 0,4-1 0,-1-3 0,1 0 0,0 0 0,6 0 0,-10 0 0,1 0 0,-1 0 0,-4 0 0,4 0 0,-3 0 0,-1 0 0,5 0 0,-8 0 0,7 0 0,-7 0 0,0 0 0,7 0 0,-7 3 0,0-3 0,0 0 0,0 0 0,0 0 0,0 0 0,0 0 0,0 0-1,0 0 2,0 0-2,0 0-2,0 0-28,0 0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19:49:32.12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-1 49 65,'0'-3'0,"0"3"0,7-11 71,-7 11-54,0 0-5,0 0-2,0 0-2,0 0-3,0 0-1,0 0-1,0 0-2,0 0 0,0 0-1,0 0 0,0 0 1,0 0 1,0 0-7,0 0 10,3 0-1,12 0 0,-15 0-1,7 0-2,0 0 0,0 0 0,7 0 0,-3 0 0,-1 0 1,1 0-1,-4 0-1,4 0 0,-4 0 0,0 0 0,0 0 0,0 0 1,4 0-1,-4 0 0,0 0 3,-3 0 1,10-3-2,-7 3 0,4 0 0,-1 0-1,5 0-1,-8 0 0,0 0 0,4-4-5,-4 4 7,0 0-3,0 0 1,4 0 2,-8 0 1,1 0-1,-1 0-1,8-3 1,-4 3 0,0-4-2,4 0 1,-1 1 0,1-1-1,0 1-1,-4-1 0,0 4 1,4 0 0,-4 0-1,-7 0 1,7 0-1,-7 0 2,11-3-1,-11 3 0,7 0 0,-7 0 0,7 0 0,-4 0 1,4 0-1,-3 0 0,3 0 0,-3 0 0,3 0 0,-7 0 0,7 0 0,-7 0 0,11 0 0,-8 0 0,11 0 0,-7 0 0,4 0 0,0 0 0,-1 0 0,1 0 0,0 0 1,-1 0-1,5 0 1,-8 0-1,7 3 0,-7-3 0,7 0 1,4 0-1,-4 0 0,8 0 0,-8 0-1,-4 0 2,8 0 0,-4 0-1,-3 0 0,3 0-1,-7 0 2,8 4-1,-5-4 0,5 0 0,-1 0 0,4 0 1,-4 0-1,4-4 0,-4 4 1,0 0 0,-3 0-1,-4 0-1,0 0 1,0 0 0,4 4 1,-4-4-1,3 0 0,-2 10 0,2-10 0,-3-3-1,4 3 1,-4 0 0,4 0 0,-8 3 1,12-3-1,-8 0 0,0 0 0,3 0 0,1 0 0,0 0 0,-1 4 1,5-4-1,-1 0 0,-3 4 0,6-4 0,-6 0 0,0 0-1,-1 3 1,1 4 0,0-7 0,-1 0 0,1 0 1,0 0-1,3 0 0,-3 0 0,6 0 1,-2 0-1,-5 0 0,4 0 0,-6 0 0,9 0 0,1 0 0,-4 0 0,-3 0 0,-4 0 0,7 0 0,1 0 0,-1 0 1,4-3-1,-11 3 0,7 0 0,0 0 0,-3 0 0,-1-4 0,1 4 0,3 0 0,-7 0 0,4 0 0,3 0 0,4 0 0,-7-3 0,3-1 0,4 4 0,-4 0 0,4 0 0,0 0 0,-8 0 0,8 0 0,0 0 0,0 0 0,-4 0 0,-4 0 0,5 0 0,-1 0 0,-7 0 0,7 0 0,-10 0 0,10-4 0,-7 4 0,0 0 0,-3 0 0,-1 0 0,-3 0 0,0 0 0,4 0 0,-1 0 0,1 0 0,0 0 0,-1 0 0,1 0 0,-1 0 0,1 0 0,-1 0 0,1 0 0,3 0 0,-3 0 0,-1 0 0,1 0 0,3 0 0,-4 0 0,4 0 0,1 0 0,-1 0 0,3 0 0,5 0 0,-1 0 0,0 0 0,4 0 0,-4 0 0,-3 0 0,6 0 0,-9 0 0,-1 0 0,0 0 0,-4 0 0,1 0 0,-4 0 0,3 0 0,1 0 0,-4 4 0,4 0 0,-1-4 0,1 3 0,-1 1 0,-3-4 0,0 3 0,0 1 0,0-1 0,0-3 0,0 4 0,-3-1 0,-4-3 0,-4 4 0,0 0 0,4 3-7,-4-4 1,1 4-4,-1 0-28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19:49:09.656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-2 859 76,'0'0'0,"0"0"0,4-14 67,-4 14-55,0 0-6,0 0-3,0 0-7,0 0 6,0 0 1,0 0 1,0 0 7,0 0 2,0-3-4,0 3-2,3-11-1,-3 4-3,0 0-1,0-3 1,0 3-1,0 4 0,4-8-2,3 4 0,-7 0 1,7 0-1,-7 0 0,7 0 1,-7 4-1,0-4 0,7-3 1,-7-1-1,8 11 1,-1-10-1,-4 6 0,4-3 1,-7 1-1,7-1 0,-3 7 0,0-14 0,-1 14 1,1-7 0,-4 0-1,3 3-1,1-2 2,-1 2-3,1 1-1,0-1 3,3-3 1,-4 4 1,-3-1-2,4 1 1,-1 3 0,1-4 1,-1-3-1,1-3 0,0 7-1,-4-4 1,3-4-1,1 11 0,-1-7 1,1 4-1,-1-8 0,-3 4 0,8 7 1,-5-10-1,-3 7 0,4-1 0,-8 1 0,8-8 1,-1 8-1,1-4 1,-4-4-1,7 5-1,-4 2 1,1-3 0,-4 4 1,7-4-1,-3 3 1,-4 4-1,0-3-7,0 3 6,0-4 3,3 1 1,4-4-1,-7 0-1,8 4-1,-8-1 1,0 1-2,0-1 1,7 1 0,-7-1 0,0 1 0,0-1 1,0 1 0,0-1 0,7-3 0,-7 1-1,3 6 0,1-4 0,-4 1 0,4 3 0,-4-4 0,0 4 0,7-7 0,-7 0 0,0 4 0,0-1 1,7 1-1,-7-1 0,0 4 0,0-3 0,7 3 0,-7 0-1,0 0 1,0 0 0,0 0-1,0-4 0,0 4 1,0 0-1,0 0 0,0 0 1,0 0 1,0 0-1,0 0 1,0 0 0,0 0 0,0 0-2,0 0 1,0 0-1,0 0 0,0 0 1,0 0 0,0 0-1,0 0 1,0 0-1,0 0 1,0 0 0,0 0 1,0 0-1,0 0 0,0 0 0,0 0 0,0 0 1,0 0-1,0 0 0,0 0 0,0 0-4,0 0 6,0 0-3,0 0 2,0 0 0,0 0-1,0 0 0,0 0 0,0 0 0,0 0 0,0 0 1,0 0-1,0-3 0,7-4 0,0 0-1,-7 0 1,11 0 0,-8-3 0,5 3 0,-1-3 1,3 3-1,-3-4 0,-3 1 0,0 6-1,3-3 2,0-3-1,-4 7 0,1-4 0,0 0 0,-1 3-1,1 1 2,-1 3-1,1-4-1,-1 1 2,4-1 1,-10-3-2,6 4 0,1 0 1,0-1-2,-4 1 1,3 3 0,-3-4 0,7 4 1,-3-7-1,-4 4 0,0-1 0,7 4 0,-7 0 0,0-3 0,0-1 0,4 1 0,-4 3 0,7 0 0,-7-4 0,0 4 0,3-3 0,-3 3 0,4-7 0,-4 4 0,0-4 0,7 0 0,0 0 0,0 3 0,0-13 0,4 10 0,-4 0 0,0-3 0,0-1 1,1 4-1,-5 0 0,8 1 0,-8 2 0,1 1 0,-1-4-1,1 3 1,0 1 0,-1-4 0,1 3 1,-1-3-1,1 4 0,-4-1 0,0 4-1,0 0 0,0 0-3,0 0 1,0 0 4,0 4-4,0-1 4,0 4 1,-4 4 0,-3-4-1,0 7-1,-4-1 1,-6 5-1,2 6 0,-3-3 0,-3 3 0,0 0 0,-1 7-1,4-6 1,1 2 0,-1 1 0,4-7 0,-4 3 0,0-3 0,4-4 0,3-3 0,-3 4 1,14-12-1,-7 1-4,0 0 5,7-7 0,0 0 0,0 0 0,0 0-1,7-3-1,0-8 1,0 1 1,7-11-2,0 0 1,8-3 1,3-7 0,0-4-1,0 1 0,-4 3 1,0-1-1,-3 8 0,7 3-1,-11 0 1,-3 1 0,3 9-1,-7 1 1,1 0 0,-5 6 0,1 1 0,-4 3-3,0 0 5,0 3-2,0 7 1,0 4-1,-4 0 0,-7 14 0,-3 3 0,-4 0 0,-10 7-1,3-3 1,0 10 0,-4-14 0,1 0 0,7-10-5,10-7 8,0 3-8,8-6 9,3-11-2,3-7-2,8-7 1,0 0-1,6-10 1,5-7 1,10-4-2,-7-10 0,0 7 0,0 0 1,7 0-1,-14 10 0,-1 7 0,-6 4-2,0 6-4,-4-2 7,-4 6 1,12 3-1,-15 4 0,0 7-1,0 0 0,0 7 0,-11 3-1,0 4 1,-3 3 0,-4 11 0,-10 0 1,6 3 0,-6-7-2,7 4 0,3-8 1,3-2 0,5-15 0,3 0 0,7-10 1,0-7-2,7-6 3,7-12-2,4-6 1,7-4 0,3 1-1,1-8 0,3 8 0,-7-5 0,0 12 0,-11 2 0,0 12 1,-3-1-1,-4 7-1,-3 0-1,-1 3 1,-3 4 1,0 7 0,0 4 1,-7 3 0,-7 13-2,3-2 1,-10 2 1,3 8 0,0 0-1,0-4 0,-3-7 0,7-3-1,7-4 1,-1-6-1,1-5 0,7-2 2,0-4 0,7-10 0,8-1-1,-1-13 1,7 0-1,4-4 0,-7 4 0,0-4 0,0 11 0,-8-8 0,5 11 0,-8 8 0,-4-1-3,4 3 3,-7 4 0,0 0 0,0 4-1,0 3 1,0 6 0,-7 1 0,-3 14 0,-8 0 0,0-1 1,-3 5 0,3-8-1,4 0-2,-1 4 2,5-11 0,2-6 0,8-4 0,0-1 0,0-6 1,8-10-1,2 0 1,5-11-1,6-10 0,4 3 1,-7-3-1,3 3 0,-7 7 0,1 0 0,-1 11-1,-7 0 0,-3 3 0,-1 7 1,-3 0 0,-3 7 0,-5 7 0,-2 13 0,-12-2 0,1 6-3,-11 3 1,0 8 2,7-4-1,-4 4 2,4-18-3,11 0 5,3-10-1,8-7-1,3-7 0,0-10-1,7-11 1,14-3 0,1-8-1,-1-6 0,1 4 0,2 2 0,-2 8 0,-8 7 0,-3-1-1,-4 8 1,-7 3-1,7 4 1,-7 3 0,0 3 0,0 8 0,-7 2 0,3 8 0,-6 3 0,-8 1 0,4 6 0,-8-10 0,4 3 0,8-7 0,-1-3 0,7-3 0,-3-8 0,7-3 2,0-3-1,11-8 0,0-3-1,7-10 1,-8 0-1,8-4 1,-7 0-1,3 8 0,-3 2 0,-4 4 0,-4 4-1,1 3 0,-4 0-1,0 4 1,0 3 0,0 7 0,-7 3 1,-7 11 0,-4 0 0,0 3 1,-3 3-2,-4 1 1,0 0 0,10-7 1,-6-7 0,14-4 0,-4 0 0,8-10-1,3 0 1,3-10-1,4-4 0,4-7 0,3 1 0,-7-8 0,8 10 0,-5 1 0,-3 3 0,-3 0 0,0 8-1,-4 2-1,0 4 1,0 0 1,-8 7 1,1 10-2,-10 4 2,2 7-2,-10 0 2,-3 3-1,-1-4 0,1 8-1,3-14 3,7 0-1,4-11-3,3-3 2,11-7 0,7-10 0,4-15 1,3-2 0,8-11-1,10 3 0,-11 0 0,0 7 0,-6 8 1,-5-1-1,1 7 0,-4 7 0,-7 4 0,0 3 0,-7 3-1,0 8 1,-4 9 1,1 1-2,-1 0 1,-3 3 0,3 4 0,-3-4 0,-1-7 0,8 4 0,4 0 0,-1-11 0,1-3 1,3-7 0,3 0 0,4-13-1,7 2 0,4-10 0,4-6 0,-4 6 0,-1-3 0,1 3 0,-4 7 0,-6-3 0,-1 13 0,3-3 0,-6 0-1,-1 7 1,-3 0-1,0 4 1,0 3 0,0 10 0,-7 0 0,-3 1 0,3 2 0,-1-2 0,1-1 0,0-7 1,0-3-1,7 0 1,0-7-1,0 0 0,0-10 0,14-7 0,1-4 0,-1-3 0,0-4 0,0 4 0,1 3 0,-8 7 0,0 4 0,-4 3-1,1 0 1,-4 7-1,0 0 1,0 7 1,0 3-1,-4 7 0,-3 1 0,4 9 0,-12-2 0,5-1 0,-1 0 0,4-7 0,0-3 0,0 0 0,3-7 0,4-3 1,0-4-1,4-7 0,3-11 0,0-2 0,4-5 0,-1-6 0,-3 14 0,1-8 0,-1 8 0,-4 7 0,8 3 0,-8 0 0,1 3 0,0 4-1,-1 0 1,-3 7 0,0 7 0,0 7 0,-11 0 0,1 10 0,-4 4 0,-4-4 1,3-3-1,-6-1 0,10-6-1,-3 0 1,7-11 1,3-3-1,4-7 0,4-7 0,3-10 0,15-18 0,-5 4 0,5-7 0,3 0 0,-11 7 1,11 3-1,-11 4 0,-3 6 0,-4 8-1,4 3 0,-4 4 1,-4 3 0,-3 3 1,0 4-1,0 3 0,0 8 0,0-1 0,-7 11 0,-7-11 0,10 11 0,-10-11 0,0-3 0,7-4 0,7-3 0,0-3 0,0-4 0,0-4 0,0-3 0,7-6 1,0-12-2,4 4 1,-1-3 0,5-4 0,-5 11 0,-3 3 0,1 4 0,-5 3 1,1 4-2,3 3 1,-4 0-1,1 0 1,0 6 0,-4 5 0,0 3 0,0 0 0,0 10 1,-8-3-1,5 3 0,-4 0 0,3-7 0,1-3 0,-1-7 0,4 0 0,0-3 0,0-4 0,4-7 0,3-7 0,3-3 0,-2-8 0,6-2 0,-7 2 0,0 4 0,0 8 0,-3-1 0,3 7 0,-7 0 0,0 3 0,3 4 0,-3 0 0,4 7 0,-4 7 0,0 0 0,-11 7 0,4 0 0,0 3 0,0-3 0,0 0 0,-4-11 0,8 0 0,-5-3 0,8-3 0,0-4 0,0 0 0,0-7 0,4-4 0,3-2 0,4-8 1,-4 3-1,0-2 0,-7 6 0,11 0 0,-8 7 0,1 3 0,-4 4 0,7 0-1,-3 4 1,-4 3 0,3 3 0,4 4 0,-3 3 0,-4-3 0,0 7 0,0-4 0,-4 1 0,4-4 0,0-4 0,0-3 0,0 0 0,0-4 0,0-3 0,4-7 0,-1-6 0,4-5 0,-3-3 0,3-3 0,-3 7 0,-1 0 0,1 3 0,-4 3 0,0 4 0,0 4 0,0 3 0,0 0 0,0 0 0,0 3 0,0 8 0,-4 6 0,1-3 0,-1 0 0,-3 3 0,3-3 0,1 3 0,-1-6 0,1-4 0,3-4 0,0 1 0,0-1 0,0-3 0,0-3 1,3-4-1,1 0 0,-1-4-1,1-3 1,-4 1 0,0 2 0,0-3 0,0 11 0,0-4 0,0 3 0,0 4 0,0 0 0,-4 4 0,-6 3 0,-1 10 0,-7 4 0,4-4 0,0 1 0,-4-4 0,4 3 0,-1-7 0,8-6 0,0-1 0,7-3 0,4-7 0,-4-3 0,3-7 0,4-1 0,1 4 0,-5 4 0,-3-4 0,4 0 0,-4 0 0,0 11 0,0-1 0,0 4 0,0-3 0,0 3 0,0 0 0,0 7 0,0 7 0,0 7 0,-7-1 0,-1 5 0,-2-1 0,-8 4 0,7-11 0,1-7 0,6 8 0,-3-11 0,0-7 0,7-14 0,7 0 1,0-10-1,7-4 0,-3 0-1,0 7 1,-4 4 0,-4 0 0,4 6 0,-3 1 0,3 6 0,-3 1-1,-4 3 1,3 0 0,-3 7 0,0-7 1,0 14-1,-3-4 0,-4 7 0,3-3-2,-7 4-6,8-4-3,-4 6-32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8-08-23T19:50:04.046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538 202 18,'-10'-7'0,"-5"0"0,-17-28 94,32 35-61,0-4-10,-7 1-9,7-1-6,-3-6-3,-1 6-3,4-3 0,-4 0-1,1 4 0,-4 0-2,3-4 2,-3 3-1,4 4 0,-1 0-1,-3 0 1,7 0 0,-7 4 0,7-1 1,0 4-1,0 3 0,0-6 0,0 3-6,0 7 9,0-4-7,0 1 1,0-1 8,0-3-2,0-3-2,0 6-2,0-10 5,0 0 6,0 0-7,-4 0 3,1 0-3,-5-10-2,1 3-1,0-7 1,-7 3 0,10-3-1,-6 0 0,-1 4 0,0-7 0,4 10 0,-3 0 0,2 3 0,-2 1 0,3-1 1,-8 4-1,8 0 0,0 0-1,0 0-1,0 0-2,-4 0 2,8 7 1,3 4-1,0-1 2,0 7 1,-4-3 0,4 0-6,0-3 2,0-1 1,0 1 2,0-4 0,0 0 7,0-4-1,0-3-2,0 0-2,0-3-1,-3-4 0,-5-4 1,1-3-2,-7 4 1,3-4-1,-3 3 0,3 1-1,1 3 0,-1 4-5,8-1 3,3 4-3,0 0 2,7 0 3,7 0 1,0 0-1,0 0 0,8 0 2,-1 0 2,4 0 0,-4 7 1,8-10-5,-4 9 3,0-2-1,0-1 0,-4-3-1,-3 0 0,0 4 2,-8-1 0,1-3 0,-4 0-4,0 0 6,-7 0-3,0 0 0,-10 0-1,2 0-2,-6 0-2,0 0 3,0 0 2,-8 4-1,1-4 0,3 0 0,4 0 0,3 0 0,4 0 0,-4-4 1,1 4 1,-1-3-1,0 3-1,4 0 0,0 0 1,0 0-1,0 0 0,-4 0 0,4 0-1,-7 0 3,3 0-2,-7 0 0,11 0-6,-7 0 3,3-4 8,-3 1-2,0 3-2,0 3 0,-1-3-1,1 0-1,-4-3 1,4 6-1,0-3 1,7 0 0,0 0 1,-8 0-1,12 0-5,-4 0 8,0 0-2,7 0-2,-8 0-4,8 0 3,0 0 2,8 4-1,-1-1 0,11-3 1,-4 14 0,0-7 0,7 0-1,1 0 1,-1-3 0,-3-1 0,7 4 1,-7-3 0,-1-1-1,5-3 2,-4 0-3,3-3 2,-7 3 0,4 0-1,0 0 1,-4 0 0,-3 3-1,-8-3 1,4 0-1,-3 4 2,-4-4-1,0 0 0,0 0 0,-7 0-1,-4 0 1,-3 0 0,-4 3 0,0-3-3,-3 0 1,3 0 1,0 0 0,1 0 0,-1-3 0,3-1 0,-2 4-1,6 0 1,4-3 1,3 3-6,-3 3 2,7-3 1,0-3 2,7-4 0,4 3-1,7-6 1,-4 6 1,4-3 0,-4 4 0,0-1 1,-3 1-1,0 3-5,-4-4 7,-7 1-2,0 3-3,-7 0 0,0 0 0,-8 3 2,-2-3-1,-1 4 2,3-4-2,5 0-6,-1 0 3,4 7 2,7-7 1,4 0 0,10-4 2,4 4 1,10 0 2,8-3-1,6-4 0,5-4-2,-1 4 2,4-10-3,-7 3 2,-1 0 0,5-3-1,-8 3 0,-4 3 0,-6 1 0,-8-1-1,-7 8 0,-6-1 1,-8 8-1,-4 3-1,-10 7 1,-4 0-1,-7 3 1,7-3 1,-17 7-2,13-3 1,4-5 0,-3-2 0,3 3-1,8-7-3,2 0 3,8-4 0,0 1 4,0-4-1,8 0-1,-1-4-2,14 1 2,8-4 0,-5 0-1,12-4 1,-4 4-1,-3 0 0,-4 0 1,-1 4-1,-2-4 1,-8 7-1,-3 0 0,-8 0 2,-3 0-3,0 4 2,-7-1-1,-7 7 0,-4 4 1,4-7-2,0 0-1,7 4 1,3-8 1,4-3-5,11 0 8,6-3-4,12-8 3,-1-6-1,8-1-1,3 1 1,4-7 1,-4 3-1,0 3 0,-10 4-1,-8 4 1,-3 3-1,-4 3 0,-10 11-1,-4 0-1,-11 14 0,-7-3 0,-3 6 1,-8 4 1,1-7 0,3 0 0,4 0-3,10-7 1,4-7 4,7 0 0,14-7-1,11-7 0,7-4 0,11-6-1,-1-1 1,12-3-1,-4 1 0,0 6 0,-4-4 0,-14 1 0,-7 13 0,-4 1 0,-14 3 0,0 3 0,-14 4 0,0 11-1,-14-1 0,-1 1 0,-3 6 0,8 0-3,2-10 0,8-3 3,4-1 1,6-6 1,12-4-1,9-7 2,9-4-1,2-3-2,4-7 1,-7 7-1,4-3 1,-4 3 0,-14 7 0,3 4 0,-7 3 3,-10 0-1,-4 3-1,0 8-1,-4-1 0,-6 0 0,-5 8-1,5-4-1,-1 0-6,8-4 3,3 1 3,0-8 1,7-3 0,7 0 0,14-14-3,4 4 3,11-4-5,-4 0 8,4-4-2,-11 8 0,-3 0 1,-5 3 0,-2-4-1,-15 11 0,-4 0-1,-3 4-1,-7 3-4,4 3-87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89839E-B4E5-4505-9EF5-EB4A90231C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67D9A-13B2-4070-A450-AE16726138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3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15D25-3C70-4B72-924F-5C0D5B9C1F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30983-9646-4B31-B711-F1D5F46B3B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1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F206-92A3-4A08-826F-F9AD756061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1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C709-8924-4A3B-BC40-58E21EE234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8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DC8B-FC53-49DB-A470-902D17E2BE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F0FF0-4686-4C98-BBEC-866A1D7C37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160BD-51B0-4655-A6E7-156A2CF1A0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6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3172F-5870-469B-A93C-A8E411BB24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0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1DD6-D778-4690-A8C0-65041FE78B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3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6ED823-5255-4891-AF71-57A1B9B2CE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183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4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" Type="http://schemas.openxmlformats.org/officeDocument/2006/relationships/image" Target="../media/image2.jpe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emf"/><Relationship Id="rId19" Type="http://schemas.openxmlformats.org/officeDocument/2006/relationships/customXml" Target="../ink/ink9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Geography Skills Vocab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181600"/>
            <a:ext cx="3733800" cy="1447800"/>
          </a:xfrm>
        </p:spPr>
        <p:txBody>
          <a:bodyPr/>
          <a:lstStyle/>
          <a:p>
            <a:r>
              <a:rPr lang="en-US" sz="6000"/>
              <a:t>9. Key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447800"/>
            <a:ext cx="3124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sz="4000"/>
              <a:t>A list that explains what the symbols on a map are used for.</a:t>
            </a:r>
          </a:p>
        </p:txBody>
      </p:sp>
      <p:pic>
        <p:nvPicPr>
          <p:cNvPr id="36868" name="Picture 4" descr="map_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10. Compass Rose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2133600"/>
            <a:ext cx="3733800" cy="3733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/>
              <a:t>	</a:t>
            </a:r>
            <a:r>
              <a:rPr lang="en-US" sz="4200"/>
              <a:t>A marker that indicates direction.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8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3078163"/>
              <a:ext cx="1587" cy="1587"/>
            </p14:xfrm>
          </p:contentPart>
        </mc:Choice>
        <mc:Fallback>
          <p:pic>
            <p:nvPicPr>
              <p:cNvPr id="378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277" y="2994052"/>
                <a:ext cx="169809" cy="169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8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7513" y="2871788"/>
              <a:ext cx="1587" cy="1587"/>
            </p14:xfrm>
          </p:contentPart>
        </mc:Choice>
        <mc:Fallback>
          <p:pic>
            <p:nvPicPr>
              <p:cNvPr id="378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3402" y="2787677"/>
                <a:ext cx="169809" cy="169809"/>
              </a:xfrm>
              <a:prstGeom prst="rect">
                <a:avLst/>
              </a:prstGeom>
            </p:spPr>
          </p:pic>
        </mc:Fallback>
      </mc:AlternateContent>
      <p:pic>
        <p:nvPicPr>
          <p:cNvPr id="37896" name="Picture 8" descr="600px-Compass_Rose_English_North_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11. Cardinal Directions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590800"/>
            <a:ext cx="4419600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200"/>
              <a:t>	North, South, East, &amp; West</a:t>
            </a:r>
          </a:p>
        </p:txBody>
      </p:sp>
      <p:pic>
        <p:nvPicPr>
          <p:cNvPr id="38916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648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12. Intermediate Directions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2209800"/>
            <a:ext cx="3048000" cy="2133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200"/>
              <a:t>Northeast,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200"/>
              <a:t>Northwest,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200"/>
              <a:t>Southeast,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200"/>
              <a:t>Southwest </a:t>
            </a:r>
          </a:p>
        </p:txBody>
      </p:sp>
      <p:pic>
        <p:nvPicPr>
          <p:cNvPr id="39941" name="Picture 5" descr="comp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3463"/>
            <a:ext cx="4343400" cy="40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8413" y="2338388"/>
              <a:ext cx="827087" cy="279400"/>
            </p14:xfrm>
          </p:contentPart>
        </mc:Choice>
        <mc:Fallback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7169" y="2293080"/>
                <a:ext cx="894061" cy="357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0" y="3757613"/>
              <a:ext cx="544513" cy="471487"/>
            </p14:xfrm>
          </p:contentPart>
        </mc:Choice>
        <mc:Fallback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2195" y="3738178"/>
                <a:ext cx="640244" cy="534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9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6325" y="5938838"/>
              <a:ext cx="1008063" cy="293687"/>
            </p14:xfrm>
          </p:contentPart>
        </mc:Choice>
        <mc:Fallback>
          <p:pic>
            <p:nvPicPr>
              <p:cNvPr id="399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042" y="5893129"/>
                <a:ext cx="1102029" cy="38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9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050" y="3951288"/>
              <a:ext cx="728663" cy="258762"/>
            </p14:xfrm>
          </p:contentPart>
        </mc:Choice>
        <mc:Fallback>
          <p:pic>
            <p:nvPicPr>
              <p:cNvPr id="399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329" y="3902995"/>
                <a:ext cx="808586" cy="3539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0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13. Scale Bar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</a:t>
            </a:r>
            <a:r>
              <a:rPr lang="en-US" sz="3800"/>
              <a:t>Shows the relationship between map measurements and actual distances.</a:t>
            </a:r>
          </a:p>
        </p:txBody>
      </p:sp>
      <p:pic>
        <p:nvPicPr>
          <p:cNvPr id="40964" name="Picture 4" descr="WScaleBarServe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8972" b="2473"/>
          <a:stretch>
            <a:fillRect/>
          </a:stretch>
        </p:blipFill>
        <p:spPr bwMode="auto">
          <a:xfrm>
            <a:off x="304800" y="2160588"/>
            <a:ext cx="5105400" cy="40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14. Physical 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2209800"/>
            <a:ext cx="2819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</a:t>
            </a:r>
            <a:r>
              <a:rPr lang="en-US" sz="3800"/>
              <a:t>Shows the location and the shape of the earth’s physical features</a:t>
            </a:r>
          </a:p>
        </p:txBody>
      </p:sp>
      <p:pic>
        <p:nvPicPr>
          <p:cNvPr id="41988" name="Picture 4" descr="usa-physical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5675"/>
            <a:ext cx="57912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15. Political Map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8400" y="1828800"/>
            <a:ext cx="2895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	</a:t>
            </a:r>
            <a:r>
              <a:rPr lang="en-US" sz="3400"/>
              <a:t>Shows the boundaries between countries, and often other things such as cities.</a:t>
            </a:r>
          </a:p>
        </p:txBody>
      </p:sp>
      <p:pic>
        <p:nvPicPr>
          <p:cNvPr id="43012" name="Picture 4" descr="usa-politcal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0425"/>
            <a:ext cx="60198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16. Special Purpose 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3124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A map that emphasizes a single idea or a particular kind of information about an area.</a:t>
            </a:r>
          </a:p>
        </p:txBody>
      </p:sp>
      <p:pic>
        <p:nvPicPr>
          <p:cNvPr id="44036" name="Picture 4" descr="windResource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Remaining Vocab Words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2672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17. Location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18. Small Scale Map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19. Large Scale Map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20. Absolute Location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21. Relative Location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22. General Purpose Map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23. Topography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24. Relief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013325" y="1981200"/>
            <a:ext cx="413067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25. Elevation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 Contour Lines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27. Graphs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28. Line Graph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29. Bar Graph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30. Circle (Pie) Graph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31. Chart (or Table)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32. Diagram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9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1. Grid System</a:t>
            </a:r>
          </a:p>
        </p:txBody>
      </p:sp>
      <p:pic>
        <p:nvPicPr>
          <p:cNvPr id="28676" name="Picture 4" descr="earth-coordinate-sys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D8D8D"/>
              </a:clrFrom>
              <a:clrTo>
                <a:srgbClr val="8D8D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9375" r="17091" b="6250"/>
          <a:stretch>
            <a:fillRect/>
          </a:stretch>
        </p:blipFill>
        <p:spPr bwMode="auto">
          <a:xfrm>
            <a:off x="304800" y="2286000"/>
            <a:ext cx="3886200" cy="4114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6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1725613"/>
              <a:ext cx="1587" cy="1587"/>
            </p14:xfrm>
          </p:contentPart>
        </mc:Choice>
        <mc:Fallback>
          <p:pic>
            <p:nvPicPr>
              <p:cNvPr id="286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957" y="1704982"/>
                <a:ext cx="42849" cy="42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6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603250" y="1377950"/>
              <a:ext cx="1587" cy="1588"/>
            </p14:xfrm>
          </p:contentPart>
        </mc:Choice>
        <mc:Fallback>
          <p:pic>
            <p:nvPicPr>
              <p:cNvPr id="286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23881" y="1357306"/>
                <a:ext cx="42849" cy="42876"/>
              </a:xfrm>
              <a:prstGeom prst="rect">
                <a:avLst/>
              </a:prstGeom>
            </p:spPr>
          </p:pic>
        </mc:Fallback>
      </mc:AlternateContent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934200" y="381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6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9275" y="2359025"/>
              <a:ext cx="1084263" cy="212725"/>
            </p14:xfrm>
          </p:contentPart>
        </mc:Choice>
        <mc:Fallback>
          <p:pic>
            <p:nvPicPr>
              <p:cNvPr id="286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6517" y="2327710"/>
                <a:ext cx="1147620" cy="274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6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1388" y="3227388"/>
              <a:ext cx="685800" cy="239712"/>
            </p14:xfrm>
          </p:contentPart>
        </mc:Choice>
        <mc:Fallback>
          <p:pic>
            <p:nvPicPr>
              <p:cNvPr id="286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8628" y="3196794"/>
                <a:ext cx="751680" cy="303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6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0188" y="6138863"/>
              <a:ext cx="1417637" cy="219075"/>
            </p14:xfrm>
          </p:contentPart>
        </mc:Choice>
        <mc:Fallback>
          <p:pic>
            <p:nvPicPr>
              <p:cNvPr id="286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7509" y="6106847"/>
                <a:ext cx="1473075" cy="284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6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2988" y="5257800"/>
              <a:ext cx="452437" cy="111125"/>
            </p14:xfrm>
          </p:contentPart>
        </mc:Choice>
        <mc:Fallback>
          <p:pic>
            <p:nvPicPr>
              <p:cNvPr id="286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0234" y="5224714"/>
                <a:ext cx="517945" cy="177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6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7775" y="6383338"/>
              <a:ext cx="752475" cy="28575"/>
            </p14:xfrm>
          </p:contentPart>
        </mc:Choice>
        <mc:Fallback>
          <p:pic>
            <p:nvPicPr>
              <p:cNvPr id="286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23281" y="6351191"/>
                <a:ext cx="810108" cy="88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6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7313" y="5219700"/>
              <a:ext cx="285750" cy="309563"/>
            </p14:xfrm>
          </p:contentPart>
        </mc:Choice>
        <mc:Fallback>
          <p:pic>
            <p:nvPicPr>
              <p:cNvPr id="286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69567" y="5186944"/>
                <a:ext cx="346287" cy="364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7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9463" y="2490788"/>
              <a:ext cx="647700" cy="73025"/>
            </p14:xfrm>
          </p:contentPart>
        </mc:Choice>
        <mc:Fallback>
          <p:pic>
            <p:nvPicPr>
              <p:cNvPr id="287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89220" y="2458975"/>
                <a:ext cx="704945" cy="133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87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4413" y="3298825"/>
              <a:ext cx="530225" cy="90488"/>
            </p14:xfrm>
          </p:contentPart>
        </mc:Choice>
        <mc:Fallback>
          <p:pic>
            <p:nvPicPr>
              <p:cNvPr id="287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27416" y="3271787"/>
                <a:ext cx="582780" cy="142041"/>
              </a:xfrm>
              <a:prstGeom prst="rect">
                <a:avLst/>
              </a:prstGeom>
            </p:spPr>
          </p:pic>
        </mc:Fallback>
      </mc:AlternateContent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4572000" y="22860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4876800" y="2286000"/>
            <a:ext cx="38862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</a:rPr>
              <a:t>Pattern formed as the lines of latitude and longitude cross one another. Used to determine location on the earth.</a:t>
            </a:r>
          </a:p>
        </p:txBody>
      </p:sp>
    </p:spTree>
    <p:extLst>
      <p:ext uri="{BB962C8B-B14F-4D97-AF65-F5344CB8AC3E}">
        <p14:creationId xmlns:p14="http://schemas.microsoft.com/office/powerpoint/2010/main" val="2559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048000" cy="990600"/>
          </a:xfrm>
        </p:spPr>
        <p:txBody>
          <a:bodyPr/>
          <a:lstStyle/>
          <a:p>
            <a:pPr algn="l"/>
            <a:r>
              <a:rPr lang="en-US" sz="4000"/>
              <a:t>2. Latitude</a:t>
            </a:r>
            <a:br>
              <a:rPr lang="en-US" sz="4000"/>
            </a:br>
            <a:endParaRPr lang="en-US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4114800"/>
            <a:ext cx="6019800" cy="236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Lines that run east &amp; west on the earth. Used to show distance north &amp; south of the equator.</a:t>
            </a:r>
          </a:p>
        </p:txBody>
      </p:sp>
      <p:pic>
        <p:nvPicPr>
          <p:cNvPr id="29700" name="Picture 4" descr="latitude_chart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Longitude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2286000"/>
            <a:ext cx="3581400" cy="3810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Lines that run north &amp; south on the earth. Used to show distance east &amp; west of the Prime Meridian.</a:t>
            </a:r>
          </a:p>
        </p:txBody>
      </p:sp>
      <p:pic>
        <p:nvPicPr>
          <p:cNvPr id="30724" name="Picture 4" descr="577px-Longitude_%28PSF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035425" cy="41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/>
              <a:t>4. Globe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3505200" cy="281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sz="4000"/>
              <a:t>A round scale model of the earth.</a:t>
            </a:r>
          </a:p>
        </p:txBody>
      </p:sp>
      <p:pic>
        <p:nvPicPr>
          <p:cNvPr id="31748" name="Picture 4" descr="Globe4Kids12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09750"/>
            <a:ext cx="40005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381000"/>
            <a:ext cx="3276600" cy="1371600"/>
          </a:xfrm>
        </p:spPr>
        <p:txBody>
          <a:bodyPr/>
          <a:lstStyle/>
          <a:p>
            <a:pPr algn="l"/>
            <a:r>
              <a:rPr lang="en-US" sz="6600"/>
              <a:t>5. Map</a:t>
            </a:r>
            <a:r>
              <a:rPr lang="en-US"/>
              <a:t>             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657600"/>
            <a:ext cx="3505200" cy="2438400"/>
          </a:xfrm>
        </p:spPr>
        <p:txBody>
          <a:bodyPr/>
          <a:lstStyle/>
          <a:p>
            <a:endParaRPr lang="en-US"/>
          </a:p>
        </p:txBody>
      </p:sp>
      <p:pic>
        <p:nvPicPr>
          <p:cNvPr id="32773" name="Picture 5" descr="den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physical-afr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403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17525" y="3994150"/>
            <a:ext cx="40544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</a:rPr>
              <a:t>A symbolic representation of all or part of the planet.</a:t>
            </a:r>
          </a:p>
        </p:txBody>
      </p:sp>
    </p:spTree>
    <p:extLst>
      <p:ext uri="{BB962C8B-B14F-4D97-AF65-F5344CB8AC3E}">
        <p14:creationId xmlns:p14="http://schemas.microsoft.com/office/powerpoint/2010/main" val="33967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6. Cartographer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3352800"/>
            <a:ext cx="2819400" cy="167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/>
              <a:t>Mapmaker</a:t>
            </a:r>
          </a:p>
        </p:txBody>
      </p:sp>
      <p:pic>
        <p:nvPicPr>
          <p:cNvPr id="33796" name="Picture 4" descr="cartogra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425"/>
            <a:ext cx="6172200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81600"/>
            <a:ext cx="8229600" cy="1371600"/>
          </a:xfrm>
        </p:spPr>
        <p:txBody>
          <a:bodyPr/>
          <a:lstStyle/>
          <a:p>
            <a:r>
              <a:rPr lang="en-US" sz="6000"/>
              <a:t>7. Map Projection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2819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/>
              <a:t> Projection of the round earth on a flat surface.</a:t>
            </a:r>
          </a:p>
        </p:txBody>
      </p:sp>
      <p:pic>
        <p:nvPicPr>
          <p:cNvPr id="34820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3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8. Geographic Information 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11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Used by cartographers. Computer tools for processing and organizing details and satellite images with other pieces of information. </a:t>
            </a:r>
          </a:p>
        </p:txBody>
      </p:sp>
      <p:pic>
        <p:nvPicPr>
          <p:cNvPr id="35844" name="Picture 4" descr="temp_c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49450"/>
            <a:ext cx="4953000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Textured</vt:lpstr>
      <vt:lpstr>Geography Skills Vocab</vt:lpstr>
      <vt:lpstr>1. Grid System</vt:lpstr>
      <vt:lpstr>2. Latitude </vt:lpstr>
      <vt:lpstr>3. Longitude</vt:lpstr>
      <vt:lpstr>4. Globe</vt:lpstr>
      <vt:lpstr>5. Map               </vt:lpstr>
      <vt:lpstr>6. Cartographer</vt:lpstr>
      <vt:lpstr>7. Map Projection</vt:lpstr>
      <vt:lpstr>8. Geographic Information Systems</vt:lpstr>
      <vt:lpstr>9. Key</vt:lpstr>
      <vt:lpstr>10. Compass Rose</vt:lpstr>
      <vt:lpstr>11. Cardinal Directions</vt:lpstr>
      <vt:lpstr>12. Intermediate Directions</vt:lpstr>
      <vt:lpstr>13. Scale Bar</vt:lpstr>
      <vt:lpstr>14. Physical Map</vt:lpstr>
      <vt:lpstr>15. Political Map</vt:lpstr>
      <vt:lpstr>16. Special Purpose Map</vt:lpstr>
      <vt:lpstr>Remaining Vocab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Skills Vocab</dc:title>
  <dc:creator>Bucholtz</dc:creator>
  <cp:lastModifiedBy>Bucholtz</cp:lastModifiedBy>
  <cp:revision>1</cp:revision>
  <dcterms:created xsi:type="dcterms:W3CDTF">2012-08-24T22:38:35Z</dcterms:created>
  <dcterms:modified xsi:type="dcterms:W3CDTF">2012-08-24T22:38:55Z</dcterms:modified>
</cp:coreProperties>
</file>